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25" r:id="rId2"/>
    <p:sldId id="326" r:id="rId3"/>
    <p:sldId id="346" r:id="rId4"/>
    <p:sldId id="319" r:id="rId5"/>
    <p:sldId id="358" r:id="rId6"/>
    <p:sldId id="373" r:id="rId7"/>
    <p:sldId id="359" r:id="rId8"/>
    <p:sldId id="360" r:id="rId9"/>
    <p:sldId id="366" r:id="rId10"/>
    <p:sldId id="347" r:id="rId11"/>
    <p:sldId id="361" r:id="rId12"/>
    <p:sldId id="362" r:id="rId13"/>
    <p:sldId id="363" r:id="rId14"/>
    <p:sldId id="364" r:id="rId15"/>
    <p:sldId id="365" r:id="rId16"/>
    <p:sldId id="348" r:id="rId17"/>
    <p:sldId id="367" r:id="rId18"/>
    <p:sldId id="332" r:id="rId19"/>
    <p:sldId id="349" r:id="rId20"/>
    <p:sldId id="350" r:id="rId21"/>
    <p:sldId id="356" r:id="rId22"/>
    <p:sldId id="351" r:id="rId23"/>
    <p:sldId id="335" r:id="rId24"/>
    <p:sldId id="352" r:id="rId25"/>
    <p:sldId id="368" r:id="rId26"/>
    <p:sldId id="353" r:id="rId27"/>
    <p:sldId id="369" r:id="rId28"/>
    <p:sldId id="354" r:id="rId29"/>
    <p:sldId id="355" r:id="rId30"/>
    <p:sldId id="370" r:id="rId31"/>
    <p:sldId id="330" r:id="rId32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06A"/>
    <a:srgbClr val="B1CC71"/>
    <a:srgbClr val="7D9D72"/>
    <a:srgbClr val="5B7E82"/>
    <a:srgbClr val="C2D2B5"/>
    <a:srgbClr val="51B5AC"/>
    <a:srgbClr val="BBD5F3"/>
    <a:srgbClr val="125E42"/>
    <a:srgbClr val="8E6D48"/>
    <a:srgbClr val="B99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 autoAdjust="0"/>
    <p:restoredTop sz="95707" autoAdjust="0"/>
  </p:normalViewPr>
  <p:slideViewPr>
    <p:cSldViewPr snapToGrid="0">
      <p:cViewPr varScale="1">
        <p:scale>
          <a:sx n="68" d="100"/>
          <a:sy n="68" d="100"/>
        </p:scale>
        <p:origin x="62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862B6-960B-45E5-988B-9C757755D8D4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348329A-A702-4F68-A391-F956D7A5AA66}">
      <dgm:prSet phldrT="[文字]" custT="1"/>
      <dgm:spPr/>
      <dgm:t>
        <a:bodyPr/>
        <a:lstStyle/>
        <a:p>
          <a:r>
            <a:rPr lang="en-US" altLang="zh-TW" sz="5400" dirty="0"/>
            <a:t>LINE</a:t>
          </a:r>
          <a:endParaRPr lang="zh-TW" altLang="en-US" sz="5400" dirty="0"/>
        </a:p>
      </dgm:t>
    </dgm:pt>
    <dgm:pt modelId="{11CC4813-CAEB-402F-A887-E1E5E75DC9AB}" type="par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8EAA0650-869C-4254-B3E6-18BA42D690A2}" type="sib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EF7A17D7-B39C-4354-A612-903AC1677C4B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itouch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D8AF966-76EA-4E1F-9A25-1F7606BE8ADE}" type="parTrans" cxnId="{E04A33F4-8DD5-443D-B7F9-FDABB9692F2B}">
      <dgm:prSet custT="1"/>
      <dgm:spPr/>
      <dgm:t>
        <a:bodyPr/>
        <a:lstStyle/>
        <a:p>
          <a:endParaRPr lang="zh-TW" altLang="en-US" sz="2000"/>
        </a:p>
      </dgm:t>
    </dgm:pt>
    <dgm:pt modelId="{07756E8B-8CBA-43FA-828C-0FB15B31F61B}" type="sibTrans" cxnId="{E04A33F4-8DD5-443D-B7F9-FDABB9692F2B}">
      <dgm:prSet/>
      <dgm:spPr/>
      <dgm:t>
        <a:bodyPr/>
        <a:lstStyle/>
        <a:p>
          <a:endParaRPr lang="zh-TW" altLang="en-US"/>
        </a:p>
      </dgm:t>
    </dgm:pt>
    <dgm:pt modelId="{B64DA677-683F-4AC4-B00B-931854C7ABA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Exchange student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7F8DDC09-EEE4-46A2-8B71-272A18FF8408}" type="parTrans" cxnId="{6AE919E9-6FC9-43B7-8803-48B0A1D98129}">
      <dgm:prSet custT="1"/>
      <dgm:spPr/>
      <dgm:t>
        <a:bodyPr/>
        <a:lstStyle/>
        <a:p>
          <a:endParaRPr lang="zh-TW" altLang="en-US" sz="1800"/>
        </a:p>
      </dgm:t>
    </dgm:pt>
    <dgm:pt modelId="{9E55B8D9-5C26-47BE-80C9-E74A54D55EF3}" type="sibTrans" cxnId="{6AE919E9-6FC9-43B7-8803-48B0A1D98129}">
      <dgm:prSet/>
      <dgm:spPr/>
      <dgm:t>
        <a:bodyPr/>
        <a:lstStyle/>
        <a:p>
          <a:endParaRPr lang="zh-TW" altLang="en-US"/>
        </a:p>
      </dgm:t>
    </dgm:pt>
    <dgm:pt modelId="{700341D4-8FDF-492B-A77D-E77466F38579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Scholarship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7C3AECA-08EE-4A60-AA0C-E500F8024629}" type="parTrans" cxnId="{C915E05B-0173-470D-87F5-4DD01B65341D}">
      <dgm:prSet custT="1"/>
      <dgm:spPr/>
      <dgm:t>
        <a:bodyPr/>
        <a:lstStyle/>
        <a:p>
          <a:endParaRPr lang="zh-TW" altLang="en-US" sz="1800"/>
        </a:p>
      </dgm:t>
    </dgm:pt>
    <dgm:pt modelId="{F4AC5B34-D2B0-4068-9BC6-45913D5C0FE8}" type="sibTrans" cxnId="{C915E05B-0173-470D-87F5-4DD01B65341D}">
      <dgm:prSet/>
      <dgm:spPr/>
      <dgm:t>
        <a:bodyPr/>
        <a:lstStyle/>
        <a:p>
          <a:endParaRPr lang="zh-TW" altLang="en-US"/>
        </a:p>
      </dgm:t>
    </dgm:pt>
    <dgm:pt modelId="{4B0631B0-F047-4216-9E3D-34571573E47A}">
      <dgm:prSet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CYCU ICE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DC35A7B0-0C2B-4EFE-88A9-ACE07D404438}" type="parTrans" cxnId="{D1795EB5-4031-430E-8702-99A2CBE362C9}">
      <dgm:prSet custT="1"/>
      <dgm:spPr/>
      <dgm:t>
        <a:bodyPr/>
        <a:lstStyle/>
        <a:p>
          <a:endParaRPr lang="zh-TW" altLang="en-US" sz="2000"/>
        </a:p>
      </dgm:t>
    </dgm:pt>
    <dgm:pt modelId="{0FEAA57F-4005-4CE0-865D-0969BA847A1D}" type="sibTrans" cxnId="{D1795EB5-4031-430E-8702-99A2CBE362C9}">
      <dgm:prSet/>
      <dgm:spPr/>
      <dgm:t>
        <a:bodyPr/>
        <a:lstStyle/>
        <a:p>
          <a:endParaRPr lang="zh-TW" altLang="en-US"/>
        </a:p>
      </dgm:t>
    </dgm:pt>
    <dgm:pt modelId="{1E7CB526-7F7C-4D5A-8290-0DB48AF98A4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Exam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509A11B2-3543-4F8D-81C7-CECA5B7FAFA0}" type="parTrans" cxnId="{762DA27B-52AB-421B-9144-85AF71459F97}">
      <dgm:prSet custT="1"/>
      <dgm:spPr/>
      <dgm:t>
        <a:bodyPr/>
        <a:lstStyle/>
        <a:p>
          <a:endParaRPr lang="zh-TW" altLang="en-US" sz="2000"/>
        </a:p>
      </dgm:t>
    </dgm:pt>
    <dgm:pt modelId="{EC7A5A9B-377E-4C6A-BFFB-3B8BD783F0B0}" type="sibTrans" cxnId="{762DA27B-52AB-421B-9144-85AF71459F97}">
      <dgm:prSet/>
      <dgm:spPr/>
      <dgm:t>
        <a:bodyPr/>
        <a:lstStyle/>
        <a:p>
          <a:endParaRPr lang="zh-TW" altLang="en-US"/>
        </a:p>
      </dgm:t>
    </dgm:pt>
    <dgm:pt modelId="{BC3F5991-A084-4D02-947F-1A80DC81B67C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DA9D7E2-F8A6-42A7-8181-17F8D28A389C}" type="parTrans" cxnId="{00F22FC0-4DB2-4887-ACD5-7CD072E65F91}">
      <dgm:prSet custT="1"/>
      <dgm:spPr/>
      <dgm:t>
        <a:bodyPr/>
        <a:lstStyle/>
        <a:p>
          <a:endParaRPr lang="zh-TW" altLang="en-US" sz="900"/>
        </a:p>
      </dgm:t>
    </dgm:pt>
    <dgm:pt modelId="{5F0B456D-16E5-4577-8B5F-C9478FD28EF5}" type="sibTrans" cxnId="{00F22FC0-4DB2-4887-ACD5-7CD072E65F91}">
      <dgm:prSet/>
      <dgm:spPr/>
      <dgm:t>
        <a:bodyPr/>
        <a:lstStyle/>
        <a:p>
          <a:endParaRPr lang="zh-TW" altLang="en-US"/>
        </a:p>
      </dgm:t>
    </dgm:pt>
    <dgm:pt modelId="{9BE7DA62-E893-4BA0-AEBB-629F0293E128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7DD5A93A-2D1D-4BE9-9505-B134DF0F667E}" type="parTrans" cxnId="{E5295A5F-BCC5-44FD-A8AC-9D837A795FAC}">
      <dgm:prSet custT="1"/>
      <dgm:spPr/>
      <dgm:t>
        <a:bodyPr/>
        <a:lstStyle/>
        <a:p>
          <a:endParaRPr lang="zh-TW" altLang="en-US" sz="900"/>
        </a:p>
      </dgm:t>
    </dgm:pt>
    <dgm:pt modelId="{F6B3B830-274B-4E1E-8A8D-F89E13F92565}" type="sibTrans" cxnId="{E5295A5F-BCC5-44FD-A8AC-9D837A795FAC}">
      <dgm:prSet/>
      <dgm:spPr/>
      <dgm:t>
        <a:bodyPr/>
        <a:lstStyle/>
        <a:p>
          <a:endParaRPr lang="zh-TW" altLang="en-US"/>
        </a:p>
      </dgm:t>
    </dgm:pt>
    <dgm:pt modelId="{9F9BC672-BEBE-40D9-93FE-27701F1C64DF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CD17831-706B-4F73-BFFE-1931D8EB63D1}" type="parTrans" cxnId="{B5B15509-92B5-4B3E-8942-2CD19CBDA5E7}">
      <dgm:prSet custT="1"/>
      <dgm:spPr/>
      <dgm:t>
        <a:bodyPr/>
        <a:lstStyle/>
        <a:p>
          <a:endParaRPr lang="zh-TW" altLang="en-US" sz="900"/>
        </a:p>
      </dgm:t>
    </dgm:pt>
    <dgm:pt modelId="{CC0CE468-C1C9-4530-8DE6-D4BCB6CEF2A3}" type="sibTrans" cxnId="{B5B15509-92B5-4B3E-8942-2CD19CBDA5E7}">
      <dgm:prSet/>
      <dgm:spPr/>
      <dgm:t>
        <a:bodyPr/>
        <a:lstStyle/>
        <a:p>
          <a:endParaRPr lang="zh-TW" altLang="en-US"/>
        </a:p>
      </dgm:t>
    </dgm:pt>
    <dgm:pt modelId="{E995DF16-6A6D-4089-AC15-10B40C701002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0F103C9D-4786-41F4-8E53-8E52A798B9BF}" type="parTrans" cxnId="{A6F68715-3068-4A63-930E-4C03BE761F83}">
      <dgm:prSet custT="1"/>
      <dgm:spPr/>
      <dgm:t>
        <a:bodyPr/>
        <a:lstStyle/>
        <a:p>
          <a:endParaRPr lang="zh-TW" altLang="en-US" sz="900"/>
        </a:p>
      </dgm:t>
    </dgm:pt>
    <dgm:pt modelId="{F812B276-7A65-474F-92DA-3F77EFED4A16}" type="sibTrans" cxnId="{A6F68715-3068-4A63-930E-4C03BE761F83}">
      <dgm:prSet/>
      <dgm:spPr/>
      <dgm:t>
        <a:bodyPr/>
        <a:lstStyle/>
        <a:p>
          <a:endParaRPr lang="zh-TW" altLang="en-US"/>
        </a:p>
      </dgm:t>
    </dgm:pt>
    <dgm:pt modelId="{0AD4C5B0-2F69-4C26-BCB2-DB07E6C8A425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60F8A8A1-6BAE-4D90-9491-A09EF7EE205E}" type="parTrans" cxnId="{B62A1B33-04FA-49BE-82D2-082FA491FE72}">
      <dgm:prSet custT="1"/>
      <dgm:spPr/>
      <dgm:t>
        <a:bodyPr/>
        <a:lstStyle/>
        <a:p>
          <a:endParaRPr lang="zh-TW" altLang="en-US" sz="900"/>
        </a:p>
      </dgm:t>
    </dgm:pt>
    <dgm:pt modelId="{6E5CC970-2ED9-4397-9CAA-157312530BC5}" type="sibTrans" cxnId="{B62A1B33-04FA-49BE-82D2-082FA491FE72}">
      <dgm:prSet/>
      <dgm:spPr/>
      <dgm:t>
        <a:bodyPr/>
        <a:lstStyle/>
        <a:p>
          <a:endParaRPr lang="zh-TW" altLang="en-US"/>
        </a:p>
      </dgm:t>
    </dgm:pt>
    <dgm:pt modelId="{1ECC0729-9615-4107-822E-DE745371A129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D18F1593-B78C-457D-9FA5-D67081A1A0B1}" type="parTrans" cxnId="{9DC698C1-0F79-4A25-B73E-F0DAC4C0A574}">
      <dgm:prSet custT="1"/>
      <dgm:spPr/>
      <dgm:t>
        <a:bodyPr/>
        <a:lstStyle/>
        <a:p>
          <a:endParaRPr lang="zh-TW" altLang="en-US" sz="900"/>
        </a:p>
      </dgm:t>
    </dgm:pt>
    <dgm:pt modelId="{C188D2F0-EBD6-421B-8402-1E3F8C77DED8}" type="sibTrans" cxnId="{9DC698C1-0F79-4A25-B73E-F0DAC4C0A574}">
      <dgm:prSet/>
      <dgm:spPr/>
      <dgm:t>
        <a:bodyPr/>
        <a:lstStyle/>
        <a:p>
          <a:endParaRPr lang="zh-TW" altLang="en-US"/>
        </a:p>
      </dgm:t>
    </dgm:pt>
    <dgm:pt modelId="{26B632E9-2B4A-46BB-9FC4-CCBD6E9B8EF3}" type="pres">
      <dgm:prSet presAssocID="{51E862B6-960B-45E5-988B-9C757755D8D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E71B84A-876A-4721-B67B-16E7D3B54935}" type="pres">
      <dgm:prSet presAssocID="{D348329A-A702-4F68-A391-F956D7A5AA66}" presName="root1" presStyleCnt="0"/>
      <dgm:spPr/>
    </dgm:pt>
    <dgm:pt modelId="{652ABBA9-BC8C-48E9-9439-EB6C401DA93C}" type="pres">
      <dgm:prSet presAssocID="{D348329A-A702-4F68-A391-F956D7A5AA66}" presName="LevelOneTextNode" presStyleLbl="node0" presStyleIdx="0" presStyleCnt="1" custAng="5400000" custScaleX="272661" custScaleY="94323" custLinFactX="500000" custLinFactNeighborX="523432" custLinFactNeighborY="-11398">
        <dgm:presLayoutVars>
          <dgm:chPref val="3"/>
        </dgm:presLayoutVars>
      </dgm:prSet>
      <dgm:spPr/>
    </dgm:pt>
    <dgm:pt modelId="{5CA4BFD4-45D7-460E-BCE9-3925289D54A8}" type="pres">
      <dgm:prSet presAssocID="{D348329A-A702-4F68-A391-F956D7A5AA66}" presName="level2hierChild" presStyleCnt="0"/>
      <dgm:spPr/>
    </dgm:pt>
    <dgm:pt modelId="{6B20CEA6-C518-4B19-99F3-392297A05F7C}" type="pres">
      <dgm:prSet presAssocID="{9D8AF966-76EA-4E1F-9A25-1F7606BE8ADE}" presName="conn2-1" presStyleLbl="parChTrans1D2" presStyleIdx="0" presStyleCnt="11"/>
      <dgm:spPr/>
    </dgm:pt>
    <dgm:pt modelId="{CE95BE62-E6F2-40CA-9680-0401B65AE80E}" type="pres">
      <dgm:prSet presAssocID="{9D8AF966-76EA-4E1F-9A25-1F7606BE8ADE}" presName="connTx" presStyleLbl="parChTrans1D2" presStyleIdx="0" presStyleCnt="11"/>
      <dgm:spPr/>
    </dgm:pt>
    <dgm:pt modelId="{A08D1E21-1A0C-4FC6-88CA-9D2413FB2793}" type="pres">
      <dgm:prSet presAssocID="{EF7A17D7-B39C-4354-A612-903AC1677C4B}" presName="root2" presStyleCnt="0"/>
      <dgm:spPr/>
    </dgm:pt>
    <dgm:pt modelId="{CD40AA49-ED2A-4210-AEA8-6CB8507708A1}" type="pres">
      <dgm:prSet presAssocID="{EF7A17D7-B39C-4354-A612-903AC1677C4B}" presName="LevelTwoTextNode" presStyleLbl="node2" presStyleIdx="0" presStyleCnt="11" custScaleX="96293" custScaleY="130135" custLinFactX="-32625" custLinFactY="154465" custLinFactNeighborX="-100000" custLinFactNeighborY="200000">
        <dgm:presLayoutVars>
          <dgm:chPref val="3"/>
        </dgm:presLayoutVars>
      </dgm:prSet>
      <dgm:spPr/>
    </dgm:pt>
    <dgm:pt modelId="{7E1356C3-EA13-474D-B0EF-079B6D7FCF80}" type="pres">
      <dgm:prSet presAssocID="{EF7A17D7-B39C-4354-A612-903AC1677C4B}" presName="level3hierChild" presStyleCnt="0"/>
      <dgm:spPr/>
    </dgm:pt>
    <dgm:pt modelId="{8ABD610A-EF64-4E38-8F02-E966ECA93A8E}" type="pres">
      <dgm:prSet presAssocID="{8DA9D7E2-F8A6-42A7-8181-17F8D28A389C}" presName="conn2-1" presStyleLbl="parChTrans1D2" presStyleIdx="1" presStyleCnt="11"/>
      <dgm:spPr/>
    </dgm:pt>
    <dgm:pt modelId="{5AE1CDE6-0BB7-4643-AAA3-363A437A9989}" type="pres">
      <dgm:prSet presAssocID="{8DA9D7E2-F8A6-42A7-8181-17F8D28A389C}" presName="connTx" presStyleLbl="parChTrans1D2" presStyleIdx="1" presStyleCnt="11"/>
      <dgm:spPr/>
    </dgm:pt>
    <dgm:pt modelId="{7A621EEF-F0DC-42C2-9E8A-5A076C8A61AE}" type="pres">
      <dgm:prSet presAssocID="{BC3F5991-A084-4D02-947F-1A80DC81B67C}" presName="root2" presStyleCnt="0"/>
      <dgm:spPr/>
    </dgm:pt>
    <dgm:pt modelId="{8A4D5161-F980-4FEA-8933-1B4B3BF2CC77}" type="pres">
      <dgm:prSet presAssocID="{BC3F5991-A084-4D02-947F-1A80DC81B67C}" presName="LevelTwoTextNode" presStyleLbl="node2" presStyleIdx="1" presStyleCnt="11" custLinFactX="100000" custLinFactNeighborX="174107" custLinFactNeighborY="34325">
        <dgm:presLayoutVars>
          <dgm:chPref val="3"/>
        </dgm:presLayoutVars>
      </dgm:prSet>
      <dgm:spPr/>
    </dgm:pt>
    <dgm:pt modelId="{B611DAA3-6E36-4136-8663-73CDAF340107}" type="pres">
      <dgm:prSet presAssocID="{BC3F5991-A084-4D02-947F-1A80DC81B67C}" presName="level3hierChild" presStyleCnt="0"/>
      <dgm:spPr/>
    </dgm:pt>
    <dgm:pt modelId="{4D1FEEFB-CB11-4CB0-B2FD-3192DE33EAE6}" type="pres">
      <dgm:prSet presAssocID="{7DD5A93A-2D1D-4BE9-9505-B134DF0F667E}" presName="conn2-1" presStyleLbl="parChTrans1D2" presStyleIdx="2" presStyleCnt="11"/>
      <dgm:spPr/>
    </dgm:pt>
    <dgm:pt modelId="{4A2EB836-4B1F-4AFC-96B8-9194EA3F11D4}" type="pres">
      <dgm:prSet presAssocID="{7DD5A93A-2D1D-4BE9-9505-B134DF0F667E}" presName="connTx" presStyleLbl="parChTrans1D2" presStyleIdx="2" presStyleCnt="11"/>
      <dgm:spPr/>
    </dgm:pt>
    <dgm:pt modelId="{B81929D5-8F8F-458D-BA92-4FC7285C9607}" type="pres">
      <dgm:prSet presAssocID="{9BE7DA62-E893-4BA0-AEBB-629F0293E128}" presName="root2" presStyleCnt="0"/>
      <dgm:spPr/>
    </dgm:pt>
    <dgm:pt modelId="{01E58ADD-71B8-4A6A-830D-CCA301E8595F}" type="pres">
      <dgm:prSet presAssocID="{9BE7DA62-E893-4BA0-AEBB-629F0293E128}" presName="LevelTwoTextNode" presStyleLbl="node2" presStyleIdx="2" presStyleCnt="11" custLinFactX="151990" custLinFactNeighborX="200000" custLinFactNeighborY="28738">
        <dgm:presLayoutVars>
          <dgm:chPref val="3"/>
        </dgm:presLayoutVars>
      </dgm:prSet>
      <dgm:spPr/>
    </dgm:pt>
    <dgm:pt modelId="{58790269-7219-4D7F-9B1B-D528F235F8BC}" type="pres">
      <dgm:prSet presAssocID="{9BE7DA62-E893-4BA0-AEBB-629F0293E128}" presName="level3hierChild" presStyleCnt="0"/>
      <dgm:spPr/>
    </dgm:pt>
    <dgm:pt modelId="{A7A0AF6D-EDAC-4665-BBED-210781880FEF}" type="pres">
      <dgm:prSet presAssocID="{8CD17831-706B-4F73-BFFE-1931D8EB63D1}" presName="conn2-1" presStyleLbl="parChTrans1D2" presStyleIdx="3" presStyleCnt="11"/>
      <dgm:spPr/>
    </dgm:pt>
    <dgm:pt modelId="{D6B467DC-9963-4AD7-990D-2CDA37E79D7E}" type="pres">
      <dgm:prSet presAssocID="{8CD17831-706B-4F73-BFFE-1931D8EB63D1}" presName="connTx" presStyleLbl="parChTrans1D2" presStyleIdx="3" presStyleCnt="11"/>
      <dgm:spPr/>
    </dgm:pt>
    <dgm:pt modelId="{EA29D8B3-A391-4A07-8F98-86C4429C144F}" type="pres">
      <dgm:prSet presAssocID="{9F9BC672-BEBE-40D9-93FE-27701F1C64DF}" presName="root2" presStyleCnt="0"/>
      <dgm:spPr/>
    </dgm:pt>
    <dgm:pt modelId="{840D144C-E4E3-4081-ABB6-A1DC47268FFE}" type="pres">
      <dgm:prSet presAssocID="{9F9BC672-BEBE-40D9-93FE-27701F1C64DF}" presName="LevelTwoTextNode" presStyleLbl="node2" presStyleIdx="3" presStyleCnt="11" custLinFactX="200000" custLinFactY="12386" custLinFactNeighborX="215760" custLinFactNeighborY="100000">
        <dgm:presLayoutVars>
          <dgm:chPref val="3"/>
        </dgm:presLayoutVars>
      </dgm:prSet>
      <dgm:spPr/>
    </dgm:pt>
    <dgm:pt modelId="{74E9945B-BEDF-402C-BCA4-11CC3F9C8C4A}" type="pres">
      <dgm:prSet presAssocID="{9F9BC672-BEBE-40D9-93FE-27701F1C64DF}" presName="level3hierChild" presStyleCnt="0"/>
      <dgm:spPr/>
    </dgm:pt>
    <dgm:pt modelId="{E6EFB587-AA39-4A21-BB24-3F3F9459B225}" type="pres">
      <dgm:prSet presAssocID="{0F103C9D-4786-41F4-8E53-8E52A798B9BF}" presName="conn2-1" presStyleLbl="parChTrans1D2" presStyleIdx="4" presStyleCnt="11"/>
      <dgm:spPr/>
    </dgm:pt>
    <dgm:pt modelId="{C2FCE6BD-C90D-4F3F-A0EB-80FDDF2028CA}" type="pres">
      <dgm:prSet presAssocID="{0F103C9D-4786-41F4-8E53-8E52A798B9BF}" presName="connTx" presStyleLbl="parChTrans1D2" presStyleIdx="4" presStyleCnt="11"/>
      <dgm:spPr/>
    </dgm:pt>
    <dgm:pt modelId="{56A88533-C4F1-433F-B909-C8A4A06DFBED}" type="pres">
      <dgm:prSet presAssocID="{E995DF16-6A6D-4089-AC15-10B40C701002}" presName="root2" presStyleCnt="0"/>
      <dgm:spPr/>
    </dgm:pt>
    <dgm:pt modelId="{8E98618C-9E51-4959-B1C6-42E7051B351E}" type="pres">
      <dgm:prSet presAssocID="{E995DF16-6A6D-4089-AC15-10B40C701002}" presName="LevelTwoTextNode" presStyleLbl="node2" presStyleIdx="4" presStyleCnt="11" custLinFactX="200000" custLinFactY="191452" custLinFactNeighborX="214892" custLinFactNeighborY="200000">
        <dgm:presLayoutVars>
          <dgm:chPref val="3"/>
        </dgm:presLayoutVars>
      </dgm:prSet>
      <dgm:spPr/>
    </dgm:pt>
    <dgm:pt modelId="{F2220177-2CE5-4178-9A46-06198E83AC20}" type="pres">
      <dgm:prSet presAssocID="{E995DF16-6A6D-4089-AC15-10B40C701002}" presName="level3hierChild" presStyleCnt="0"/>
      <dgm:spPr/>
    </dgm:pt>
    <dgm:pt modelId="{A8BD2B3A-ECAE-4C8A-8BD4-C9BFD2CA4AD0}" type="pres">
      <dgm:prSet presAssocID="{60F8A8A1-6BAE-4D90-9491-A09EF7EE205E}" presName="conn2-1" presStyleLbl="parChTrans1D2" presStyleIdx="5" presStyleCnt="11"/>
      <dgm:spPr/>
    </dgm:pt>
    <dgm:pt modelId="{9877AAD0-58B5-4FC0-B0D7-1BA940127DE6}" type="pres">
      <dgm:prSet presAssocID="{60F8A8A1-6BAE-4D90-9491-A09EF7EE205E}" presName="connTx" presStyleLbl="parChTrans1D2" presStyleIdx="5" presStyleCnt="11"/>
      <dgm:spPr/>
    </dgm:pt>
    <dgm:pt modelId="{94F818CF-FC59-49E8-BA2E-B4A262D17DEF}" type="pres">
      <dgm:prSet presAssocID="{0AD4C5B0-2F69-4C26-BCB2-DB07E6C8A425}" presName="root2" presStyleCnt="0"/>
      <dgm:spPr/>
    </dgm:pt>
    <dgm:pt modelId="{1410AD1E-04D1-4924-940E-F2E1412FCD77}" type="pres">
      <dgm:prSet presAssocID="{0AD4C5B0-2F69-4C26-BCB2-DB07E6C8A425}" presName="LevelTwoTextNode" presStyleLbl="node2" presStyleIdx="5" presStyleCnt="11" custLinFactX="180901" custLinFactY="214072" custLinFactNeighborX="200000" custLinFactNeighborY="300000">
        <dgm:presLayoutVars>
          <dgm:chPref val="3"/>
        </dgm:presLayoutVars>
      </dgm:prSet>
      <dgm:spPr/>
    </dgm:pt>
    <dgm:pt modelId="{5283CA14-2756-493D-BE1E-3E02F8BABA0D}" type="pres">
      <dgm:prSet presAssocID="{0AD4C5B0-2F69-4C26-BCB2-DB07E6C8A425}" presName="level3hierChild" presStyleCnt="0"/>
      <dgm:spPr/>
    </dgm:pt>
    <dgm:pt modelId="{3B635DC3-0038-4540-9E44-D3CC9E5357AD}" type="pres">
      <dgm:prSet presAssocID="{D18F1593-B78C-457D-9FA5-D67081A1A0B1}" presName="conn2-1" presStyleLbl="parChTrans1D2" presStyleIdx="6" presStyleCnt="11"/>
      <dgm:spPr/>
    </dgm:pt>
    <dgm:pt modelId="{57961EBE-5E96-443C-BF8A-60F1B7892992}" type="pres">
      <dgm:prSet presAssocID="{D18F1593-B78C-457D-9FA5-D67081A1A0B1}" presName="connTx" presStyleLbl="parChTrans1D2" presStyleIdx="6" presStyleCnt="11"/>
      <dgm:spPr/>
    </dgm:pt>
    <dgm:pt modelId="{1ABD7AEF-CC9E-4332-80F2-1EBB0EAFEC0D}" type="pres">
      <dgm:prSet presAssocID="{1ECC0729-9615-4107-822E-DE745371A129}" presName="root2" presStyleCnt="0"/>
      <dgm:spPr/>
    </dgm:pt>
    <dgm:pt modelId="{8B89A6FE-FF62-474A-A083-395F3C952CEE}" type="pres">
      <dgm:prSet presAssocID="{1ECC0729-9615-4107-822E-DE745371A129}" presName="LevelTwoTextNode" presStyleLbl="node2" presStyleIdx="6" presStyleCnt="11" custLinFactX="100000" custLinFactY="235016" custLinFactNeighborX="171146" custLinFactNeighborY="300000">
        <dgm:presLayoutVars>
          <dgm:chPref val="3"/>
        </dgm:presLayoutVars>
      </dgm:prSet>
      <dgm:spPr/>
    </dgm:pt>
    <dgm:pt modelId="{C0313757-68A4-49B9-9423-A3EBF049C91A}" type="pres">
      <dgm:prSet presAssocID="{1ECC0729-9615-4107-822E-DE745371A129}" presName="level3hierChild" presStyleCnt="0"/>
      <dgm:spPr/>
    </dgm:pt>
    <dgm:pt modelId="{5554E7C1-EE6F-4B29-B1D4-5E03F724569B}" type="pres">
      <dgm:prSet presAssocID="{7F8DDC09-EEE4-46A2-8B71-272A18FF8408}" presName="conn2-1" presStyleLbl="parChTrans1D2" presStyleIdx="7" presStyleCnt="11"/>
      <dgm:spPr/>
    </dgm:pt>
    <dgm:pt modelId="{664E1816-2360-4B11-B5F0-2854FD73CDE2}" type="pres">
      <dgm:prSet presAssocID="{7F8DDC09-EEE4-46A2-8B71-272A18FF8408}" presName="connTx" presStyleLbl="parChTrans1D2" presStyleIdx="7" presStyleCnt="11"/>
      <dgm:spPr/>
    </dgm:pt>
    <dgm:pt modelId="{F8A2F1A9-26FB-40CA-B965-7B380017EB34}" type="pres">
      <dgm:prSet presAssocID="{B64DA677-683F-4AC4-B00B-931854C7ABA2}" presName="root2" presStyleCnt="0"/>
      <dgm:spPr/>
    </dgm:pt>
    <dgm:pt modelId="{A347E9AB-773C-47F7-A94C-77CDA4F03579}" type="pres">
      <dgm:prSet presAssocID="{B64DA677-683F-4AC4-B00B-931854C7ABA2}" presName="LevelTwoTextNode" presStyleLbl="node2" presStyleIdx="7" presStyleCnt="11" custScaleX="125722" custScaleY="184982" custLinFactX="-58802" custLinFactY="-136324" custLinFactNeighborX="-100000" custLinFactNeighborY="-200000">
        <dgm:presLayoutVars>
          <dgm:chPref val="3"/>
        </dgm:presLayoutVars>
      </dgm:prSet>
      <dgm:spPr/>
    </dgm:pt>
    <dgm:pt modelId="{02E13461-00E5-42A9-804A-BD22D933A13A}" type="pres">
      <dgm:prSet presAssocID="{B64DA677-683F-4AC4-B00B-931854C7ABA2}" presName="level3hierChild" presStyleCnt="0"/>
      <dgm:spPr/>
    </dgm:pt>
    <dgm:pt modelId="{9C3C6252-5A1A-4D5F-B57A-F2E4876FA64C}" type="pres">
      <dgm:prSet presAssocID="{97C3AECA-08EE-4A60-AA0C-E500F8024629}" presName="conn2-1" presStyleLbl="parChTrans1D2" presStyleIdx="8" presStyleCnt="11"/>
      <dgm:spPr/>
    </dgm:pt>
    <dgm:pt modelId="{6E72E9E7-DE37-406E-AAEE-848CCE952F5A}" type="pres">
      <dgm:prSet presAssocID="{97C3AECA-08EE-4A60-AA0C-E500F8024629}" presName="connTx" presStyleLbl="parChTrans1D2" presStyleIdx="8" presStyleCnt="11"/>
      <dgm:spPr/>
    </dgm:pt>
    <dgm:pt modelId="{CD93C61D-3F64-4CB9-86F4-8AB6360FA431}" type="pres">
      <dgm:prSet presAssocID="{700341D4-8FDF-492B-A77D-E77466F38579}" presName="root2" presStyleCnt="0"/>
      <dgm:spPr/>
    </dgm:pt>
    <dgm:pt modelId="{C536E3A4-CC7F-44B6-A4C4-B20FD66D7EA7}" type="pres">
      <dgm:prSet presAssocID="{700341D4-8FDF-492B-A77D-E77466F38579}" presName="LevelTwoTextNode" presStyleLbl="node2" presStyleIdx="8" presStyleCnt="11" custScaleX="146665" custScaleY="135643" custLinFactX="-49696" custLinFactY="-121116" custLinFactNeighborX="-100000" custLinFactNeighborY="-200000">
        <dgm:presLayoutVars>
          <dgm:chPref val="3"/>
        </dgm:presLayoutVars>
      </dgm:prSet>
      <dgm:spPr/>
    </dgm:pt>
    <dgm:pt modelId="{E00D00FC-C312-4E81-9F4D-36A3971569F3}" type="pres">
      <dgm:prSet presAssocID="{700341D4-8FDF-492B-A77D-E77466F38579}" presName="level3hierChild" presStyleCnt="0"/>
      <dgm:spPr/>
    </dgm:pt>
    <dgm:pt modelId="{EE72FEC4-F433-4069-B51E-41E7F7150E29}" type="pres">
      <dgm:prSet presAssocID="{509A11B2-3543-4F8D-81C7-CECA5B7FAFA0}" presName="conn2-1" presStyleLbl="parChTrans1D2" presStyleIdx="9" presStyleCnt="11"/>
      <dgm:spPr/>
    </dgm:pt>
    <dgm:pt modelId="{B848E3A5-55A2-4C76-AEEC-54E7F86FA28D}" type="pres">
      <dgm:prSet presAssocID="{509A11B2-3543-4F8D-81C7-CECA5B7FAFA0}" presName="connTx" presStyleLbl="parChTrans1D2" presStyleIdx="9" presStyleCnt="11"/>
      <dgm:spPr/>
    </dgm:pt>
    <dgm:pt modelId="{1F6CA789-A807-4DD0-989A-3C5E52648640}" type="pres">
      <dgm:prSet presAssocID="{1E7CB526-7F7C-4D5A-8290-0DB48AF98A42}" presName="root2" presStyleCnt="0"/>
      <dgm:spPr/>
    </dgm:pt>
    <dgm:pt modelId="{18C41DFC-B7B1-46B5-8051-F6D3E8CCAC0A}" type="pres">
      <dgm:prSet presAssocID="{1E7CB526-7F7C-4D5A-8290-0DB48AF98A42}" presName="LevelTwoTextNode" presStyleLbl="node2" presStyleIdx="9" presStyleCnt="11" custScaleX="73986" custScaleY="147890" custLinFactX="-34600" custLinFactY="-100000" custLinFactNeighborX="-100000" custLinFactNeighborY="-181799">
        <dgm:presLayoutVars>
          <dgm:chPref val="3"/>
        </dgm:presLayoutVars>
      </dgm:prSet>
      <dgm:spPr/>
    </dgm:pt>
    <dgm:pt modelId="{885ED24D-6056-4F70-BF4F-62841828EF57}" type="pres">
      <dgm:prSet presAssocID="{1E7CB526-7F7C-4D5A-8290-0DB48AF98A42}" presName="level3hierChild" presStyleCnt="0"/>
      <dgm:spPr/>
    </dgm:pt>
    <dgm:pt modelId="{2665239D-7E57-4F0D-ADBD-6E8251465A86}" type="pres">
      <dgm:prSet presAssocID="{DC35A7B0-0C2B-4EFE-88A9-ACE07D404438}" presName="conn2-1" presStyleLbl="parChTrans1D2" presStyleIdx="10" presStyleCnt="11"/>
      <dgm:spPr/>
    </dgm:pt>
    <dgm:pt modelId="{15510646-9E3C-4529-9EE1-AE97450D9808}" type="pres">
      <dgm:prSet presAssocID="{DC35A7B0-0C2B-4EFE-88A9-ACE07D404438}" presName="connTx" presStyleLbl="parChTrans1D2" presStyleIdx="10" presStyleCnt="11"/>
      <dgm:spPr/>
    </dgm:pt>
    <dgm:pt modelId="{B196DF80-3211-4BE8-B471-1B90FE01497C}" type="pres">
      <dgm:prSet presAssocID="{4B0631B0-F047-4216-9E3D-34571573E47A}" presName="root2" presStyleCnt="0"/>
      <dgm:spPr/>
    </dgm:pt>
    <dgm:pt modelId="{37C7FC5C-E1E7-4C49-9756-BEAEDBB7C0B5}" type="pres">
      <dgm:prSet presAssocID="{4B0631B0-F047-4216-9E3D-34571573E47A}" presName="LevelTwoTextNode" presStyleLbl="node2" presStyleIdx="10" presStyleCnt="11" custScaleX="96368" custScaleY="158896" custLinFactX="-21906" custLinFactY="-84710" custLinFactNeighborX="-100000" custLinFactNeighborY="-100000">
        <dgm:presLayoutVars>
          <dgm:chPref val="3"/>
        </dgm:presLayoutVars>
      </dgm:prSet>
      <dgm:spPr/>
    </dgm:pt>
    <dgm:pt modelId="{E7117399-095B-4B8E-95D4-2338DFE62D75}" type="pres">
      <dgm:prSet presAssocID="{4B0631B0-F047-4216-9E3D-34571573E47A}" presName="level3hierChild" presStyleCnt="0"/>
      <dgm:spPr/>
    </dgm:pt>
  </dgm:ptLst>
  <dgm:cxnLst>
    <dgm:cxn modelId="{7AAA9B01-4F3C-4016-9E43-B5A0C9F0307B}" type="presOf" srcId="{7DD5A93A-2D1D-4BE9-9505-B134DF0F667E}" destId="{4D1FEEFB-CB11-4CB0-B2FD-3192DE33EAE6}" srcOrd="0" destOrd="0" presId="urn:microsoft.com/office/officeart/2008/layout/HorizontalMultiLevelHierarchy"/>
    <dgm:cxn modelId="{B5B15509-92B5-4B3E-8942-2CD19CBDA5E7}" srcId="{D348329A-A702-4F68-A391-F956D7A5AA66}" destId="{9F9BC672-BEBE-40D9-93FE-27701F1C64DF}" srcOrd="3" destOrd="0" parTransId="{8CD17831-706B-4F73-BFFE-1931D8EB63D1}" sibTransId="{CC0CE468-C1C9-4530-8DE6-D4BCB6CEF2A3}"/>
    <dgm:cxn modelId="{A6F68715-3068-4A63-930E-4C03BE761F83}" srcId="{D348329A-A702-4F68-A391-F956D7A5AA66}" destId="{E995DF16-6A6D-4089-AC15-10B40C701002}" srcOrd="4" destOrd="0" parTransId="{0F103C9D-4786-41F4-8E53-8E52A798B9BF}" sibTransId="{F812B276-7A65-474F-92DA-3F77EFED4A16}"/>
    <dgm:cxn modelId="{67DB5B16-A573-4FDC-B864-857804F5D47D}" type="presOf" srcId="{B64DA677-683F-4AC4-B00B-931854C7ABA2}" destId="{A347E9AB-773C-47F7-A94C-77CDA4F03579}" srcOrd="0" destOrd="0" presId="urn:microsoft.com/office/officeart/2008/layout/HorizontalMultiLevelHierarchy"/>
    <dgm:cxn modelId="{C369E828-FE73-4338-98BA-DAF938FD9D9D}" type="presOf" srcId="{E995DF16-6A6D-4089-AC15-10B40C701002}" destId="{8E98618C-9E51-4959-B1C6-42E7051B351E}" srcOrd="0" destOrd="0" presId="urn:microsoft.com/office/officeart/2008/layout/HorizontalMultiLevelHierarchy"/>
    <dgm:cxn modelId="{6247B32B-C726-4A61-900D-BFB6AE2340E5}" type="presOf" srcId="{9BE7DA62-E893-4BA0-AEBB-629F0293E128}" destId="{01E58ADD-71B8-4A6A-830D-CCA301E8595F}" srcOrd="0" destOrd="0" presId="urn:microsoft.com/office/officeart/2008/layout/HorizontalMultiLevelHierarchy"/>
    <dgm:cxn modelId="{5EC99A2D-3014-4A8D-9188-12816FD7FC0C}" type="presOf" srcId="{8CD17831-706B-4F73-BFFE-1931D8EB63D1}" destId="{D6B467DC-9963-4AD7-990D-2CDA37E79D7E}" srcOrd="1" destOrd="0" presId="urn:microsoft.com/office/officeart/2008/layout/HorizontalMultiLevelHierarchy"/>
    <dgm:cxn modelId="{B62A1B33-04FA-49BE-82D2-082FA491FE72}" srcId="{D348329A-A702-4F68-A391-F956D7A5AA66}" destId="{0AD4C5B0-2F69-4C26-BCB2-DB07E6C8A425}" srcOrd="5" destOrd="0" parTransId="{60F8A8A1-6BAE-4D90-9491-A09EF7EE205E}" sibTransId="{6E5CC970-2ED9-4397-9CAA-157312530BC5}"/>
    <dgm:cxn modelId="{8036C134-DF75-4E4A-BD71-108C67BCD7C8}" type="presOf" srcId="{97C3AECA-08EE-4A60-AA0C-E500F8024629}" destId="{6E72E9E7-DE37-406E-AAEE-848CCE952F5A}" srcOrd="1" destOrd="0" presId="urn:microsoft.com/office/officeart/2008/layout/HorizontalMultiLevelHierarchy"/>
    <dgm:cxn modelId="{8B323C35-0145-4740-BC47-EAAF9E47DF4D}" type="presOf" srcId="{DC35A7B0-0C2B-4EFE-88A9-ACE07D404438}" destId="{15510646-9E3C-4529-9EE1-AE97450D9808}" srcOrd="1" destOrd="0" presId="urn:microsoft.com/office/officeart/2008/layout/HorizontalMultiLevelHierarchy"/>
    <dgm:cxn modelId="{C915E05B-0173-470D-87F5-4DD01B65341D}" srcId="{D348329A-A702-4F68-A391-F956D7A5AA66}" destId="{700341D4-8FDF-492B-A77D-E77466F38579}" srcOrd="8" destOrd="0" parTransId="{97C3AECA-08EE-4A60-AA0C-E500F8024629}" sibTransId="{F4AC5B34-D2B0-4068-9BC6-45913D5C0FE8}"/>
    <dgm:cxn modelId="{A0EAF85E-325C-4B6C-AA51-91761FDEE1F1}" type="presOf" srcId="{8DA9D7E2-F8A6-42A7-8181-17F8D28A389C}" destId="{8ABD610A-EF64-4E38-8F02-E966ECA93A8E}" srcOrd="0" destOrd="0" presId="urn:microsoft.com/office/officeart/2008/layout/HorizontalMultiLevelHierarchy"/>
    <dgm:cxn modelId="{E5295A5F-BCC5-44FD-A8AC-9D837A795FAC}" srcId="{D348329A-A702-4F68-A391-F956D7A5AA66}" destId="{9BE7DA62-E893-4BA0-AEBB-629F0293E128}" srcOrd="2" destOrd="0" parTransId="{7DD5A93A-2D1D-4BE9-9505-B134DF0F667E}" sibTransId="{F6B3B830-274B-4E1E-8A8D-F89E13F92565}"/>
    <dgm:cxn modelId="{BEFAE75F-BE3F-4C40-8907-B8A2FDC2F589}" type="presOf" srcId="{51E862B6-960B-45E5-988B-9C757755D8D4}" destId="{26B632E9-2B4A-46BB-9FC4-CCBD6E9B8EF3}" srcOrd="0" destOrd="0" presId="urn:microsoft.com/office/officeart/2008/layout/HorizontalMultiLevelHierarchy"/>
    <dgm:cxn modelId="{5B132541-B705-4093-B163-41C4186690D0}" type="presOf" srcId="{4B0631B0-F047-4216-9E3D-34571573E47A}" destId="{37C7FC5C-E1E7-4C49-9756-BEAEDBB7C0B5}" srcOrd="0" destOrd="0" presId="urn:microsoft.com/office/officeart/2008/layout/HorizontalMultiLevelHierarchy"/>
    <dgm:cxn modelId="{5D720543-44A9-4CB6-984F-97F548C6C8AE}" type="presOf" srcId="{9D8AF966-76EA-4E1F-9A25-1F7606BE8ADE}" destId="{CE95BE62-E6F2-40CA-9680-0401B65AE80E}" srcOrd="1" destOrd="0" presId="urn:microsoft.com/office/officeart/2008/layout/HorizontalMultiLevelHierarchy"/>
    <dgm:cxn modelId="{1A708366-DB47-4332-9A23-84987034BA02}" type="presOf" srcId="{D18F1593-B78C-457D-9FA5-D67081A1A0B1}" destId="{57961EBE-5E96-443C-BF8A-60F1B7892992}" srcOrd="1" destOrd="0" presId="urn:microsoft.com/office/officeart/2008/layout/HorizontalMultiLevelHierarchy"/>
    <dgm:cxn modelId="{5301D269-E109-4581-B677-4B010B7F1DA8}" type="presOf" srcId="{509A11B2-3543-4F8D-81C7-CECA5B7FAFA0}" destId="{B848E3A5-55A2-4C76-AEEC-54E7F86FA28D}" srcOrd="1" destOrd="0" presId="urn:microsoft.com/office/officeart/2008/layout/HorizontalMultiLevelHierarchy"/>
    <dgm:cxn modelId="{200D616E-DC5F-42C1-B19D-DA7A25C33F61}" type="presOf" srcId="{9F9BC672-BEBE-40D9-93FE-27701F1C64DF}" destId="{840D144C-E4E3-4081-ABB6-A1DC47268FFE}" srcOrd="0" destOrd="0" presId="urn:microsoft.com/office/officeart/2008/layout/HorizontalMultiLevelHierarchy"/>
    <dgm:cxn modelId="{FC09D950-5A03-4663-AAFE-E561C82E3E53}" type="presOf" srcId="{60F8A8A1-6BAE-4D90-9491-A09EF7EE205E}" destId="{9877AAD0-58B5-4FC0-B0D7-1BA940127DE6}" srcOrd="1" destOrd="0" presId="urn:microsoft.com/office/officeart/2008/layout/HorizontalMultiLevelHierarchy"/>
    <dgm:cxn modelId="{762DA27B-52AB-421B-9144-85AF71459F97}" srcId="{D348329A-A702-4F68-A391-F956D7A5AA66}" destId="{1E7CB526-7F7C-4D5A-8290-0DB48AF98A42}" srcOrd="9" destOrd="0" parTransId="{509A11B2-3543-4F8D-81C7-CECA5B7FAFA0}" sibTransId="{EC7A5A9B-377E-4C6A-BFFB-3B8BD783F0B0}"/>
    <dgm:cxn modelId="{A3F13380-512E-4BF0-817D-0281CEE5FFC6}" type="presOf" srcId="{D18F1593-B78C-457D-9FA5-D67081A1A0B1}" destId="{3B635DC3-0038-4540-9E44-D3CC9E5357AD}" srcOrd="0" destOrd="0" presId="urn:microsoft.com/office/officeart/2008/layout/HorizontalMultiLevelHierarchy"/>
    <dgm:cxn modelId="{985D3481-F55E-4BB7-9D26-DDA3C5A68D93}" type="presOf" srcId="{509A11B2-3543-4F8D-81C7-CECA5B7FAFA0}" destId="{EE72FEC4-F433-4069-B51E-41E7F7150E29}" srcOrd="0" destOrd="0" presId="urn:microsoft.com/office/officeart/2008/layout/HorizontalMultiLevelHierarchy"/>
    <dgm:cxn modelId="{57B1D981-5038-49F4-A823-FBF9BF6D0DE8}" type="presOf" srcId="{0AD4C5B0-2F69-4C26-BCB2-DB07E6C8A425}" destId="{1410AD1E-04D1-4924-940E-F2E1412FCD77}" srcOrd="0" destOrd="0" presId="urn:microsoft.com/office/officeart/2008/layout/HorizontalMultiLevelHierarchy"/>
    <dgm:cxn modelId="{13CE118D-C4DD-4E47-BF07-FB11A3384CD5}" type="presOf" srcId="{0F103C9D-4786-41F4-8E53-8E52A798B9BF}" destId="{C2FCE6BD-C90D-4F3F-A0EB-80FDDF2028CA}" srcOrd="1" destOrd="0" presId="urn:microsoft.com/office/officeart/2008/layout/HorizontalMultiLevelHierarchy"/>
    <dgm:cxn modelId="{99BC2D93-D2B3-4967-8917-E4B8A0B8E6BE}" type="presOf" srcId="{8CD17831-706B-4F73-BFFE-1931D8EB63D1}" destId="{A7A0AF6D-EDAC-4665-BBED-210781880FEF}" srcOrd="0" destOrd="0" presId="urn:microsoft.com/office/officeart/2008/layout/HorizontalMultiLevelHierarchy"/>
    <dgm:cxn modelId="{D1795EB5-4031-430E-8702-99A2CBE362C9}" srcId="{D348329A-A702-4F68-A391-F956D7A5AA66}" destId="{4B0631B0-F047-4216-9E3D-34571573E47A}" srcOrd="10" destOrd="0" parTransId="{DC35A7B0-0C2B-4EFE-88A9-ACE07D404438}" sibTransId="{0FEAA57F-4005-4CE0-865D-0969BA847A1D}"/>
    <dgm:cxn modelId="{D9ED83B5-C6C9-42DE-BB5A-7F4CDA920FAB}" type="presOf" srcId="{D348329A-A702-4F68-A391-F956D7A5AA66}" destId="{652ABBA9-BC8C-48E9-9439-EB6C401DA93C}" srcOrd="0" destOrd="0" presId="urn:microsoft.com/office/officeart/2008/layout/HorizontalMultiLevelHierarchy"/>
    <dgm:cxn modelId="{687284BB-1B21-4FC1-B3C4-D098EF93C1E5}" type="presOf" srcId="{EF7A17D7-B39C-4354-A612-903AC1677C4B}" destId="{CD40AA49-ED2A-4210-AEA8-6CB8507708A1}" srcOrd="0" destOrd="0" presId="urn:microsoft.com/office/officeart/2008/layout/HorizontalMultiLevelHierarchy"/>
    <dgm:cxn modelId="{2F0016BF-0EC2-4326-9BBF-64063A0B57BF}" type="presOf" srcId="{1ECC0729-9615-4107-822E-DE745371A129}" destId="{8B89A6FE-FF62-474A-A083-395F3C952CEE}" srcOrd="0" destOrd="0" presId="urn:microsoft.com/office/officeart/2008/layout/HorizontalMultiLevelHierarchy"/>
    <dgm:cxn modelId="{CD9C4ABF-F361-4E63-BB9E-DD71068A8F75}" type="presOf" srcId="{BC3F5991-A084-4D02-947F-1A80DC81B67C}" destId="{8A4D5161-F980-4FEA-8933-1B4B3BF2CC77}" srcOrd="0" destOrd="0" presId="urn:microsoft.com/office/officeart/2008/layout/HorizontalMultiLevelHierarchy"/>
    <dgm:cxn modelId="{00F22FC0-4DB2-4887-ACD5-7CD072E65F91}" srcId="{D348329A-A702-4F68-A391-F956D7A5AA66}" destId="{BC3F5991-A084-4D02-947F-1A80DC81B67C}" srcOrd="1" destOrd="0" parTransId="{8DA9D7E2-F8A6-42A7-8181-17F8D28A389C}" sibTransId="{5F0B456D-16E5-4577-8B5F-C9478FD28EF5}"/>
    <dgm:cxn modelId="{9DC698C1-0F79-4A25-B73E-F0DAC4C0A574}" srcId="{D348329A-A702-4F68-A391-F956D7A5AA66}" destId="{1ECC0729-9615-4107-822E-DE745371A129}" srcOrd="6" destOrd="0" parTransId="{D18F1593-B78C-457D-9FA5-D67081A1A0B1}" sibTransId="{C188D2F0-EBD6-421B-8402-1E3F8C77DED8}"/>
    <dgm:cxn modelId="{063686C2-6177-49F1-AC20-AD659A138C92}" type="presOf" srcId="{1E7CB526-7F7C-4D5A-8290-0DB48AF98A42}" destId="{18C41DFC-B7B1-46B5-8051-F6D3E8CCAC0A}" srcOrd="0" destOrd="0" presId="urn:microsoft.com/office/officeart/2008/layout/HorizontalMultiLevelHierarchy"/>
    <dgm:cxn modelId="{5D0917C5-F8FD-4994-92A5-C6EDDB69DD8E}" type="presOf" srcId="{7F8DDC09-EEE4-46A2-8B71-272A18FF8408}" destId="{5554E7C1-EE6F-4B29-B1D4-5E03F724569B}" srcOrd="0" destOrd="0" presId="urn:microsoft.com/office/officeart/2008/layout/HorizontalMultiLevelHierarchy"/>
    <dgm:cxn modelId="{E9D00ECA-D9C1-4AAC-8410-71698F5EF613}" type="presOf" srcId="{7F8DDC09-EEE4-46A2-8B71-272A18FF8408}" destId="{664E1816-2360-4B11-B5F0-2854FD73CDE2}" srcOrd="1" destOrd="0" presId="urn:microsoft.com/office/officeart/2008/layout/HorizontalMultiLevelHierarchy"/>
    <dgm:cxn modelId="{ED278FCD-5FF5-4811-AA36-C044BE2587A2}" type="presOf" srcId="{7DD5A93A-2D1D-4BE9-9505-B134DF0F667E}" destId="{4A2EB836-4B1F-4AFC-96B8-9194EA3F11D4}" srcOrd="1" destOrd="0" presId="urn:microsoft.com/office/officeart/2008/layout/HorizontalMultiLevelHierarchy"/>
    <dgm:cxn modelId="{F07D05CF-36EB-4F82-9A84-ADD31190A1FC}" type="presOf" srcId="{700341D4-8FDF-492B-A77D-E77466F38579}" destId="{C536E3A4-CC7F-44B6-A4C4-B20FD66D7EA7}" srcOrd="0" destOrd="0" presId="urn:microsoft.com/office/officeart/2008/layout/HorizontalMultiLevelHierarchy"/>
    <dgm:cxn modelId="{8E4E8DD2-92C3-4C0A-AF45-9BF85C68DEB9}" type="presOf" srcId="{60F8A8A1-6BAE-4D90-9491-A09EF7EE205E}" destId="{A8BD2B3A-ECAE-4C8A-8BD4-C9BFD2CA4AD0}" srcOrd="0" destOrd="0" presId="urn:microsoft.com/office/officeart/2008/layout/HorizontalMultiLevelHierarchy"/>
    <dgm:cxn modelId="{AD7588D7-E744-47CF-9AEC-331851A5F479}" type="presOf" srcId="{97C3AECA-08EE-4A60-AA0C-E500F8024629}" destId="{9C3C6252-5A1A-4D5F-B57A-F2E4876FA64C}" srcOrd="0" destOrd="0" presId="urn:microsoft.com/office/officeart/2008/layout/HorizontalMultiLevelHierarchy"/>
    <dgm:cxn modelId="{F4C3CED7-FAA4-4C40-BB88-23F167489E43}" type="presOf" srcId="{0F103C9D-4786-41F4-8E53-8E52A798B9BF}" destId="{E6EFB587-AA39-4A21-BB24-3F3F9459B225}" srcOrd="0" destOrd="0" presId="urn:microsoft.com/office/officeart/2008/layout/HorizontalMultiLevelHierarchy"/>
    <dgm:cxn modelId="{6AE919E9-6FC9-43B7-8803-48B0A1D98129}" srcId="{D348329A-A702-4F68-A391-F956D7A5AA66}" destId="{B64DA677-683F-4AC4-B00B-931854C7ABA2}" srcOrd="7" destOrd="0" parTransId="{7F8DDC09-EEE4-46A2-8B71-272A18FF8408}" sibTransId="{9E55B8D9-5C26-47BE-80C9-E74A54D55EF3}"/>
    <dgm:cxn modelId="{500797E9-8FF8-4683-84BE-EA1D9D3ED835}" type="presOf" srcId="{9D8AF966-76EA-4E1F-9A25-1F7606BE8ADE}" destId="{6B20CEA6-C518-4B19-99F3-392297A05F7C}" srcOrd="0" destOrd="0" presId="urn:microsoft.com/office/officeart/2008/layout/HorizontalMultiLevelHierarchy"/>
    <dgm:cxn modelId="{F179C8F0-A768-4BC8-B066-E93CBD228C8C}" type="presOf" srcId="{DC35A7B0-0C2B-4EFE-88A9-ACE07D404438}" destId="{2665239D-7E57-4F0D-ADBD-6E8251465A86}" srcOrd="0" destOrd="0" presId="urn:microsoft.com/office/officeart/2008/layout/HorizontalMultiLevelHierarchy"/>
    <dgm:cxn modelId="{E04A33F4-8DD5-443D-B7F9-FDABB9692F2B}" srcId="{D348329A-A702-4F68-A391-F956D7A5AA66}" destId="{EF7A17D7-B39C-4354-A612-903AC1677C4B}" srcOrd="0" destOrd="0" parTransId="{9D8AF966-76EA-4E1F-9A25-1F7606BE8ADE}" sibTransId="{07756E8B-8CBA-43FA-828C-0FB15B31F61B}"/>
    <dgm:cxn modelId="{D15019FA-9BF0-43DE-BAA7-8359F7CEFC05}" type="presOf" srcId="{8DA9D7E2-F8A6-42A7-8181-17F8D28A389C}" destId="{5AE1CDE6-0BB7-4643-AAA3-363A437A9989}" srcOrd="1" destOrd="0" presId="urn:microsoft.com/office/officeart/2008/layout/HorizontalMultiLevelHierarchy"/>
    <dgm:cxn modelId="{EC8DF4FF-1993-42F1-B9F4-39E73AA8F2DF}" srcId="{51E862B6-960B-45E5-988B-9C757755D8D4}" destId="{D348329A-A702-4F68-A391-F956D7A5AA66}" srcOrd="0" destOrd="0" parTransId="{11CC4813-CAEB-402F-A887-E1E5E75DC9AB}" sibTransId="{8EAA0650-869C-4254-B3E6-18BA42D690A2}"/>
    <dgm:cxn modelId="{682F6454-34BF-4376-AF31-0D758D751E99}" type="presParOf" srcId="{26B632E9-2B4A-46BB-9FC4-CCBD6E9B8EF3}" destId="{CE71B84A-876A-4721-B67B-16E7D3B54935}" srcOrd="0" destOrd="0" presId="urn:microsoft.com/office/officeart/2008/layout/HorizontalMultiLevelHierarchy"/>
    <dgm:cxn modelId="{132C189A-1AE0-4CFA-B6F0-23E0FD226B00}" type="presParOf" srcId="{CE71B84A-876A-4721-B67B-16E7D3B54935}" destId="{652ABBA9-BC8C-48E9-9439-EB6C401DA93C}" srcOrd="0" destOrd="0" presId="urn:microsoft.com/office/officeart/2008/layout/HorizontalMultiLevelHierarchy"/>
    <dgm:cxn modelId="{EC04B0E3-73B8-4172-96CB-A5A0C6418BC5}" type="presParOf" srcId="{CE71B84A-876A-4721-B67B-16E7D3B54935}" destId="{5CA4BFD4-45D7-460E-BCE9-3925289D54A8}" srcOrd="1" destOrd="0" presId="urn:microsoft.com/office/officeart/2008/layout/HorizontalMultiLevelHierarchy"/>
    <dgm:cxn modelId="{5A3FEEC2-696E-46BD-8CC3-377767F6A9A4}" type="presParOf" srcId="{5CA4BFD4-45D7-460E-BCE9-3925289D54A8}" destId="{6B20CEA6-C518-4B19-99F3-392297A05F7C}" srcOrd="0" destOrd="0" presId="urn:microsoft.com/office/officeart/2008/layout/HorizontalMultiLevelHierarchy"/>
    <dgm:cxn modelId="{38D140FD-E839-4AB7-91FB-C8F852DA02F5}" type="presParOf" srcId="{6B20CEA6-C518-4B19-99F3-392297A05F7C}" destId="{CE95BE62-E6F2-40CA-9680-0401B65AE80E}" srcOrd="0" destOrd="0" presId="urn:microsoft.com/office/officeart/2008/layout/HorizontalMultiLevelHierarchy"/>
    <dgm:cxn modelId="{F7E34633-0DB9-4E47-A4A2-D6E7F83B8DA0}" type="presParOf" srcId="{5CA4BFD4-45D7-460E-BCE9-3925289D54A8}" destId="{A08D1E21-1A0C-4FC6-88CA-9D2413FB2793}" srcOrd="1" destOrd="0" presId="urn:microsoft.com/office/officeart/2008/layout/HorizontalMultiLevelHierarchy"/>
    <dgm:cxn modelId="{9378C890-715E-4B31-935F-5DF943C013BA}" type="presParOf" srcId="{A08D1E21-1A0C-4FC6-88CA-9D2413FB2793}" destId="{CD40AA49-ED2A-4210-AEA8-6CB8507708A1}" srcOrd="0" destOrd="0" presId="urn:microsoft.com/office/officeart/2008/layout/HorizontalMultiLevelHierarchy"/>
    <dgm:cxn modelId="{A08229CD-BEA2-4E1D-A890-F66AD97E539D}" type="presParOf" srcId="{A08D1E21-1A0C-4FC6-88CA-9D2413FB2793}" destId="{7E1356C3-EA13-474D-B0EF-079B6D7FCF80}" srcOrd="1" destOrd="0" presId="urn:microsoft.com/office/officeart/2008/layout/HorizontalMultiLevelHierarchy"/>
    <dgm:cxn modelId="{794F23C0-BD97-4253-97C2-2B64EB146136}" type="presParOf" srcId="{5CA4BFD4-45D7-460E-BCE9-3925289D54A8}" destId="{8ABD610A-EF64-4E38-8F02-E966ECA93A8E}" srcOrd="2" destOrd="0" presId="urn:microsoft.com/office/officeart/2008/layout/HorizontalMultiLevelHierarchy"/>
    <dgm:cxn modelId="{B6D673F2-5BDC-4349-BB14-44066D9CB524}" type="presParOf" srcId="{8ABD610A-EF64-4E38-8F02-E966ECA93A8E}" destId="{5AE1CDE6-0BB7-4643-AAA3-363A437A9989}" srcOrd="0" destOrd="0" presId="urn:microsoft.com/office/officeart/2008/layout/HorizontalMultiLevelHierarchy"/>
    <dgm:cxn modelId="{DAE3169A-AF48-4DCF-A4C4-CF8725D5B22F}" type="presParOf" srcId="{5CA4BFD4-45D7-460E-BCE9-3925289D54A8}" destId="{7A621EEF-F0DC-42C2-9E8A-5A076C8A61AE}" srcOrd="3" destOrd="0" presId="urn:microsoft.com/office/officeart/2008/layout/HorizontalMultiLevelHierarchy"/>
    <dgm:cxn modelId="{F390DB0B-B1D2-4029-B515-798ACCB38F31}" type="presParOf" srcId="{7A621EEF-F0DC-42C2-9E8A-5A076C8A61AE}" destId="{8A4D5161-F980-4FEA-8933-1B4B3BF2CC77}" srcOrd="0" destOrd="0" presId="urn:microsoft.com/office/officeart/2008/layout/HorizontalMultiLevelHierarchy"/>
    <dgm:cxn modelId="{B1D39051-E43B-4637-B1DE-AB3596E204E8}" type="presParOf" srcId="{7A621EEF-F0DC-42C2-9E8A-5A076C8A61AE}" destId="{B611DAA3-6E36-4136-8663-73CDAF340107}" srcOrd="1" destOrd="0" presId="urn:microsoft.com/office/officeart/2008/layout/HorizontalMultiLevelHierarchy"/>
    <dgm:cxn modelId="{BA06A3A7-04CF-4AF0-B832-F4B1B64AF2C5}" type="presParOf" srcId="{5CA4BFD4-45D7-460E-BCE9-3925289D54A8}" destId="{4D1FEEFB-CB11-4CB0-B2FD-3192DE33EAE6}" srcOrd="4" destOrd="0" presId="urn:microsoft.com/office/officeart/2008/layout/HorizontalMultiLevelHierarchy"/>
    <dgm:cxn modelId="{B676D0D4-F952-4A1C-8552-2D68A3C1D5E8}" type="presParOf" srcId="{4D1FEEFB-CB11-4CB0-B2FD-3192DE33EAE6}" destId="{4A2EB836-4B1F-4AFC-96B8-9194EA3F11D4}" srcOrd="0" destOrd="0" presId="urn:microsoft.com/office/officeart/2008/layout/HorizontalMultiLevelHierarchy"/>
    <dgm:cxn modelId="{E21BA188-F8C1-480A-95CE-479E7D8F474C}" type="presParOf" srcId="{5CA4BFD4-45D7-460E-BCE9-3925289D54A8}" destId="{B81929D5-8F8F-458D-BA92-4FC7285C9607}" srcOrd="5" destOrd="0" presId="urn:microsoft.com/office/officeart/2008/layout/HorizontalMultiLevelHierarchy"/>
    <dgm:cxn modelId="{D18A5889-8AC5-48EE-8BE8-933AEAA4EBED}" type="presParOf" srcId="{B81929D5-8F8F-458D-BA92-4FC7285C9607}" destId="{01E58ADD-71B8-4A6A-830D-CCA301E8595F}" srcOrd="0" destOrd="0" presId="urn:microsoft.com/office/officeart/2008/layout/HorizontalMultiLevelHierarchy"/>
    <dgm:cxn modelId="{3C48E686-43F2-4F4E-A510-E1E6B6E7B015}" type="presParOf" srcId="{B81929D5-8F8F-458D-BA92-4FC7285C9607}" destId="{58790269-7219-4D7F-9B1B-D528F235F8BC}" srcOrd="1" destOrd="0" presId="urn:microsoft.com/office/officeart/2008/layout/HorizontalMultiLevelHierarchy"/>
    <dgm:cxn modelId="{9F551C6C-66F3-4C83-8E6F-8A4602723B0C}" type="presParOf" srcId="{5CA4BFD4-45D7-460E-BCE9-3925289D54A8}" destId="{A7A0AF6D-EDAC-4665-BBED-210781880FEF}" srcOrd="6" destOrd="0" presId="urn:microsoft.com/office/officeart/2008/layout/HorizontalMultiLevelHierarchy"/>
    <dgm:cxn modelId="{90B4D15C-2EC1-408E-865B-29D75C8BE0D2}" type="presParOf" srcId="{A7A0AF6D-EDAC-4665-BBED-210781880FEF}" destId="{D6B467DC-9963-4AD7-990D-2CDA37E79D7E}" srcOrd="0" destOrd="0" presId="urn:microsoft.com/office/officeart/2008/layout/HorizontalMultiLevelHierarchy"/>
    <dgm:cxn modelId="{A94C4106-6A89-422F-9882-56A4DAE0BC86}" type="presParOf" srcId="{5CA4BFD4-45D7-460E-BCE9-3925289D54A8}" destId="{EA29D8B3-A391-4A07-8F98-86C4429C144F}" srcOrd="7" destOrd="0" presId="urn:microsoft.com/office/officeart/2008/layout/HorizontalMultiLevelHierarchy"/>
    <dgm:cxn modelId="{D2E80A87-F1C7-4C04-8DD1-9EBC2D07C87C}" type="presParOf" srcId="{EA29D8B3-A391-4A07-8F98-86C4429C144F}" destId="{840D144C-E4E3-4081-ABB6-A1DC47268FFE}" srcOrd="0" destOrd="0" presId="urn:microsoft.com/office/officeart/2008/layout/HorizontalMultiLevelHierarchy"/>
    <dgm:cxn modelId="{95819FAF-37A2-4E8F-9A37-8E17D64F2DE0}" type="presParOf" srcId="{EA29D8B3-A391-4A07-8F98-86C4429C144F}" destId="{74E9945B-BEDF-402C-BCA4-11CC3F9C8C4A}" srcOrd="1" destOrd="0" presId="urn:microsoft.com/office/officeart/2008/layout/HorizontalMultiLevelHierarchy"/>
    <dgm:cxn modelId="{1A0AF664-960B-4D36-A1AD-311131B0FDA7}" type="presParOf" srcId="{5CA4BFD4-45D7-460E-BCE9-3925289D54A8}" destId="{E6EFB587-AA39-4A21-BB24-3F3F9459B225}" srcOrd="8" destOrd="0" presId="urn:microsoft.com/office/officeart/2008/layout/HorizontalMultiLevelHierarchy"/>
    <dgm:cxn modelId="{17A7C6F9-2746-48F5-8611-D2C2A26C825A}" type="presParOf" srcId="{E6EFB587-AA39-4A21-BB24-3F3F9459B225}" destId="{C2FCE6BD-C90D-4F3F-A0EB-80FDDF2028CA}" srcOrd="0" destOrd="0" presId="urn:microsoft.com/office/officeart/2008/layout/HorizontalMultiLevelHierarchy"/>
    <dgm:cxn modelId="{7AA36408-F962-4B16-B2D1-8591619593FE}" type="presParOf" srcId="{5CA4BFD4-45D7-460E-BCE9-3925289D54A8}" destId="{56A88533-C4F1-433F-B909-C8A4A06DFBED}" srcOrd="9" destOrd="0" presId="urn:microsoft.com/office/officeart/2008/layout/HorizontalMultiLevelHierarchy"/>
    <dgm:cxn modelId="{FCAECF60-9672-490F-BD0B-FD97C4FBB7DE}" type="presParOf" srcId="{56A88533-C4F1-433F-B909-C8A4A06DFBED}" destId="{8E98618C-9E51-4959-B1C6-42E7051B351E}" srcOrd="0" destOrd="0" presId="urn:microsoft.com/office/officeart/2008/layout/HorizontalMultiLevelHierarchy"/>
    <dgm:cxn modelId="{69770461-2EAE-4B84-AB99-B10C92D48116}" type="presParOf" srcId="{56A88533-C4F1-433F-B909-C8A4A06DFBED}" destId="{F2220177-2CE5-4178-9A46-06198E83AC20}" srcOrd="1" destOrd="0" presId="urn:microsoft.com/office/officeart/2008/layout/HorizontalMultiLevelHierarchy"/>
    <dgm:cxn modelId="{911A2A10-E847-4493-9CDB-9FA2A7C242FE}" type="presParOf" srcId="{5CA4BFD4-45D7-460E-BCE9-3925289D54A8}" destId="{A8BD2B3A-ECAE-4C8A-8BD4-C9BFD2CA4AD0}" srcOrd="10" destOrd="0" presId="urn:microsoft.com/office/officeart/2008/layout/HorizontalMultiLevelHierarchy"/>
    <dgm:cxn modelId="{AA7EA5AC-A02F-4F03-ACE0-575D302D08ED}" type="presParOf" srcId="{A8BD2B3A-ECAE-4C8A-8BD4-C9BFD2CA4AD0}" destId="{9877AAD0-58B5-4FC0-B0D7-1BA940127DE6}" srcOrd="0" destOrd="0" presId="urn:microsoft.com/office/officeart/2008/layout/HorizontalMultiLevelHierarchy"/>
    <dgm:cxn modelId="{FACA77EE-2474-4BDF-8232-1CA72FFC71D1}" type="presParOf" srcId="{5CA4BFD4-45D7-460E-BCE9-3925289D54A8}" destId="{94F818CF-FC59-49E8-BA2E-B4A262D17DEF}" srcOrd="11" destOrd="0" presId="urn:microsoft.com/office/officeart/2008/layout/HorizontalMultiLevelHierarchy"/>
    <dgm:cxn modelId="{ACEC87AA-1670-4C34-B449-3C62B6A9C139}" type="presParOf" srcId="{94F818CF-FC59-49E8-BA2E-B4A262D17DEF}" destId="{1410AD1E-04D1-4924-940E-F2E1412FCD77}" srcOrd="0" destOrd="0" presId="urn:microsoft.com/office/officeart/2008/layout/HorizontalMultiLevelHierarchy"/>
    <dgm:cxn modelId="{3AEA7A9F-756D-405F-8A7C-D972D02B42DF}" type="presParOf" srcId="{94F818CF-FC59-49E8-BA2E-B4A262D17DEF}" destId="{5283CA14-2756-493D-BE1E-3E02F8BABA0D}" srcOrd="1" destOrd="0" presId="urn:microsoft.com/office/officeart/2008/layout/HorizontalMultiLevelHierarchy"/>
    <dgm:cxn modelId="{820C51D8-5CF1-450D-9802-30B056C33AB4}" type="presParOf" srcId="{5CA4BFD4-45D7-460E-BCE9-3925289D54A8}" destId="{3B635DC3-0038-4540-9E44-D3CC9E5357AD}" srcOrd="12" destOrd="0" presId="urn:microsoft.com/office/officeart/2008/layout/HorizontalMultiLevelHierarchy"/>
    <dgm:cxn modelId="{40F7E205-26F3-4030-8CD8-C30CA3A41186}" type="presParOf" srcId="{3B635DC3-0038-4540-9E44-D3CC9E5357AD}" destId="{57961EBE-5E96-443C-BF8A-60F1B7892992}" srcOrd="0" destOrd="0" presId="urn:microsoft.com/office/officeart/2008/layout/HorizontalMultiLevelHierarchy"/>
    <dgm:cxn modelId="{09C2611C-98C6-410B-A790-A9F5B09B5B42}" type="presParOf" srcId="{5CA4BFD4-45D7-460E-BCE9-3925289D54A8}" destId="{1ABD7AEF-CC9E-4332-80F2-1EBB0EAFEC0D}" srcOrd="13" destOrd="0" presId="urn:microsoft.com/office/officeart/2008/layout/HorizontalMultiLevelHierarchy"/>
    <dgm:cxn modelId="{C15FB493-8070-4C1A-9A8B-BB6B2906AA35}" type="presParOf" srcId="{1ABD7AEF-CC9E-4332-80F2-1EBB0EAFEC0D}" destId="{8B89A6FE-FF62-474A-A083-395F3C952CEE}" srcOrd="0" destOrd="0" presId="urn:microsoft.com/office/officeart/2008/layout/HorizontalMultiLevelHierarchy"/>
    <dgm:cxn modelId="{889E18C1-4E88-429F-9B40-BBACA8A6F3DA}" type="presParOf" srcId="{1ABD7AEF-CC9E-4332-80F2-1EBB0EAFEC0D}" destId="{C0313757-68A4-49B9-9423-A3EBF049C91A}" srcOrd="1" destOrd="0" presId="urn:microsoft.com/office/officeart/2008/layout/HorizontalMultiLevelHierarchy"/>
    <dgm:cxn modelId="{D9147D25-3EA5-464F-BD4E-A39BCF8A5F6F}" type="presParOf" srcId="{5CA4BFD4-45D7-460E-BCE9-3925289D54A8}" destId="{5554E7C1-EE6F-4B29-B1D4-5E03F724569B}" srcOrd="14" destOrd="0" presId="urn:microsoft.com/office/officeart/2008/layout/HorizontalMultiLevelHierarchy"/>
    <dgm:cxn modelId="{B6420BB8-D0AD-41DB-8D7B-52372E7E5CD5}" type="presParOf" srcId="{5554E7C1-EE6F-4B29-B1D4-5E03F724569B}" destId="{664E1816-2360-4B11-B5F0-2854FD73CDE2}" srcOrd="0" destOrd="0" presId="urn:microsoft.com/office/officeart/2008/layout/HorizontalMultiLevelHierarchy"/>
    <dgm:cxn modelId="{0C0F4DE5-46B8-464F-A2CE-9F2BE6CD2A0C}" type="presParOf" srcId="{5CA4BFD4-45D7-460E-BCE9-3925289D54A8}" destId="{F8A2F1A9-26FB-40CA-B965-7B380017EB34}" srcOrd="15" destOrd="0" presId="urn:microsoft.com/office/officeart/2008/layout/HorizontalMultiLevelHierarchy"/>
    <dgm:cxn modelId="{1327E042-9BA7-4E83-99D9-04061E1E830B}" type="presParOf" srcId="{F8A2F1A9-26FB-40CA-B965-7B380017EB34}" destId="{A347E9AB-773C-47F7-A94C-77CDA4F03579}" srcOrd="0" destOrd="0" presId="urn:microsoft.com/office/officeart/2008/layout/HorizontalMultiLevelHierarchy"/>
    <dgm:cxn modelId="{2EEB90E8-DBD1-4CD3-AA25-3ABFC92BE3AC}" type="presParOf" srcId="{F8A2F1A9-26FB-40CA-B965-7B380017EB34}" destId="{02E13461-00E5-42A9-804A-BD22D933A13A}" srcOrd="1" destOrd="0" presId="urn:microsoft.com/office/officeart/2008/layout/HorizontalMultiLevelHierarchy"/>
    <dgm:cxn modelId="{9CCFA3F2-4F72-498D-AA29-D618DEEE90BC}" type="presParOf" srcId="{5CA4BFD4-45D7-460E-BCE9-3925289D54A8}" destId="{9C3C6252-5A1A-4D5F-B57A-F2E4876FA64C}" srcOrd="16" destOrd="0" presId="urn:microsoft.com/office/officeart/2008/layout/HorizontalMultiLevelHierarchy"/>
    <dgm:cxn modelId="{DE3C436D-3DFE-4767-B488-7EC2E5FC23FF}" type="presParOf" srcId="{9C3C6252-5A1A-4D5F-B57A-F2E4876FA64C}" destId="{6E72E9E7-DE37-406E-AAEE-848CCE952F5A}" srcOrd="0" destOrd="0" presId="urn:microsoft.com/office/officeart/2008/layout/HorizontalMultiLevelHierarchy"/>
    <dgm:cxn modelId="{1F20940F-049A-43C9-AACD-20DA1648DC6B}" type="presParOf" srcId="{5CA4BFD4-45D7-460E-BCE9-3925289D54A8}" destId="{CD93C61D-3F64-4CB9-86F4-8AB6360FA431}" srcOrd="17" destOrd="0" presId="urn:microsoft.com/office/officeart/2008/layout/HorizontalMultiLevelHierarchy"/>
    <dgm:cxn modelId="{EFF720B1-FAF5-4ADA-9A76-151A092F21C4}" type="presParOf" srcId="{CD93C61D-3F64-4CB9-86F4-8AB6360FA431}" destId="{C536E3A4-CC7F-44B6-A4C4-B20FD66D7EA7}" srcOrd="0" destOrd="0" presId="urn:microsoft.com/office/officeart/2008/layout/HorizontalMultiLevelHierarchy"/>
    <dgm:cxn modelId="{2DA98A52-7E31-4399-B6FD-176419D5B081}" type="presParOf" srcId="{CD93C61D-3F64-4CB9-86F4-8AB6360FA431}" destId="{E00D00FC-C312-4E81-9F4D-36A3971569F3}" srcOrd="1" destOrd="0" presId="urn:microsoft.com/office/officeart/2008/layout/HorizontalMultiLevelHierarchy"/>
    <dgm:cxn modelId="{EEDAA15A-40F7-438C-A314-96BACDD1CF9B}" type="presParOf" srcId="{5CA4BFD4-45D7-460E-BCE9-3925289D54A8}" destId="{EE72FEC4-F433-4069-B51E-41E7F7150E29}" srcOrd="18" destOrd="0" presId="urn:microsoft.com/office/officeart/2008/layout/HorizontalMultiLevelHierarchy"/>
    <dgm:cxn modelId="{77A4DF65-F9F4-40AA-94C4-15FB292D392E}" type="presParOf" srcId="{EE72FEC4-F433-4069-B51E-41E7F7150E29}" destId="{B848E3A5-55A2-4C76-AEEC-54E7F86FA28D}" srcOrd="0" destOrd="0" presId="urn:microsoft.com/office/officeart/2008/layout/HorizontalMultiLevelHierarchy"/>
    <dgm:cxn modelId="{32324734-D5E0-4194-85A1-B2B50E74D20E}" type="presParOf" srcId="{5CA4BFD4-45D7-460E-BCE9-3925289D54A8}" destId="{1F6CA789-A807-4DD0-989A-3C5E52648640}" srcOrd="19" destOrd="0" presId="urn:microsoft.com/office/officeart/2008/layout/HorizontalMultiLevelHierarchy"/>
    <dgm:cxn modelId="{2F6697DE-8021-480C-BAA7-2BC02D0B8474}" type="presParOf" srcId="{1F6CA789-A807-4DD0-989A-3C5E52648640}" destId="{18C41DFC-B7B1-46B5-8051-F6D3E8CCAC0A}" srcOrd="0" destOrd="0" presId="urn:microsoft.com/office/officeart/2008/layout/HorizontalMultiLevelHierarchy"/>
    <dgm:cxn modelId="{E11C204D-63BC-4BB0-9F4B-285062EAE1CE}" type="presParOf" srcId="{1F6CA789-A807-4DD0-989A-3C5E52648640}" destId="{885ED24D-6056-4F70-BF4F-62841828EF57}" srcOrd="1" destOrd="0" presId="urn:microsoft.com/office/officeart/2008/layout/HorizontalMultiLevelHierarchy"/>
    <dgm:cxn modelId="{445C912A-AEB0-4ECD-AAD4-49D529FB2053}" type="presParOf" srcId="{5CA4BFD4-45D7-460E-BCE9-3925289D54A8}" destId="{2665239D-7E57-4F0D-ADBD-6E8251465A86}" srcOrd="20" destOrd="0" presId="urn:microsoft.com/office/officeart/2008/layout/HorizontalMultiLevelHierarchy"/>
    <dgm:cxn modelId="{E18CD7AF-DE12-4366-9935-CCE4B45F764A}" type="presParOf" srcId="{2665239D-7E57-4F0D-ADBD-6E8251465A86}" destId="{15510646-9E3C-4529-9EE1-AE97450D9808}" srcOrd="0" destOrd="0" presId="urn:microsoft.com/office/officeart/2008/layout/HorizontalMultiLevelHierarchy"/>
    <dgm:cxn modelId="{10B112AF-CA86-47CD-8767-1C05532D8B99}" type="presParOf" srcId="{5CA4BFD4-45D7-460E-BCE9-3925289D54A8}" destId="{B196DF80-3211-4BE8-B471-1B90FE01497C}" srcOrd="21" destOrd="0" presId="urn:microsoft.com/office/officeart/2008/layout/HorizontalMultiLevelHierarchy"/>
    <dgm:cxn modelId="{CF695F96-83D6-43E1-B731-AD1B700D5BD9}" type="presParOf" srcId="{B196DF80-3211-4BE8-B471-1B90FE01497C}" destId="{37C7FC5C-E1E7-4C49-9756-BEAEDBB7C0B5}" srcOrd="0" destOrd="0" presId="urn:microsoft.com/office/officeart/2008/layout/HorizontalMultiLevelHierarchy"/>
    <dgm:cxn modelId="{01DE68D9-B1BF-48E0-AA0F-3F74541FE6B6}" type="presParOf" srcId="{B196DF80-3211-4BE8-B471-1B90FE01497C}" destId="{E7117399-095B-4B8E-95D4-2338DFE62D7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5239D-7E57-4F0D-ADBD-6E8251465A86}">
      <dsp:nvSpPr>
        <dsp:cNvPr id="0" name=""/>
        <dsp:cNvSpPr/>
      </dsp:nvSpPr>
      <dsp:spPr>
        <a:xfrm>
          <a:off x="5182588" y="2294501"/>
          <a:ext cx="4180387" cy="1846217"/>
        </a:xfrm>
        <a:custGeom>
          <a:avLst/>
          <a:gdLst/>
          <a:ahLst/>
          <a:cxnLst/>
          <a:rect l="0" t="0" r="0" b="0"/>
          <a:pathLst>
            <a:path>
              <a:moveTo>
                <a:pt x="4180387" y="0"/>
              </a:moveTo>
              <a:lnTo>
                <a:pt x="0" y="18462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58534" y="3103362"/>
        <a:ext cx="228495" cy="228495"/>
      </dsp:txXfrm>
    </dsp:sp>
    <dsp:sp modelId="{EE72FEC4-F433-4069-B51E-41E7F7150E29}">
      <dsp:nvSpPr>
        <dsp:cNvPr id="0" name=""/>
        <dsp:cNvSpPr/>
      </dsp:nvSpPr>
      <dsp:spPr>
        <a:xfrm>
          <a:off x="5054387" y="2294501"/>
          <a:ext cx="4308588" cy="997992"/>
        </a:xfrm>
        <a:custGeom>
          <a:avLst/>
          <a:gdLst/>
          <a:ahLst/>
          <a:cxnLst/>
          <a:rect l="0" t="0" r="0" b="0"/>
          <a:pathLst>
            <a:path>
              <a:moveTo>
                <a:pt x="4308588" y="0"/>
              </a:moveTo>
              <a:lnTo>
                <a:pt x="0" y="9979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098115" y="2682931"/>
        <a:ext cx="221133" cy="221133"/>
      </dsp:txXfrm>
    </dsp:sp>
    <dsp:sp modelId="{9C3C6252-5A1A-4D5F-B57A-F2E4876FA64C}">
      <dsp:nvSpPr>
        <dsp:cNvPr id="0" name=""/>
        <dsp:cNvSpPr/>
      </dsp:nvSpPr>
      <dsp:spPr>
        <a:xfrm>
          <a:off x="4901928" y="2294501"/>
          <a:ext cx="4461047" cy="363448"/>
        </a:xfrm>
        <a:custGeom>
          <a:avLst/>
          <a:gdLst/>
          <a:ahLst/>
          <a:cxnLst/>
          <a:rect l="0" t="0" r="0" b="0"/>
          <a:pathLst>
            <a:path>
              <a:moveTo>
                <a:pt x="4461047" y="0"/>
              </a:moveTo>
              <a:lnTo>
                <a:pt x="0" y="3634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7020556" y="2364330"/>
        <a:ext cx="223791" cy="223791"/>
      </dsp:txXfrm>
    </dsp:sp>
    <dsp:sp modelId="{5554E7C1-EE6F-4B29-B1D4-5E03F724569B}">
      <dsp:nvSpPr>
        <dsp:cNvPr id="0" name=""/>
        <dsp:cNvSpPr/>
      </dsp:nvSpPr>
      <dsp:spPr>
        <a:xfrm>
          <a:off x="4809964" y="2040536"/>
          <a:ext cx="4553011" cy="253965"/>
        </a:xfrm>
        <a:custGeom>
          <a:avLst/>
          <a:gdLst/>
          <a:ahLst/>
          <a:cxnLst/>
          <a:rect l="0" t="0" r="0" b="0"/>
          <a:pathLst>
            <a:path>
              <a:moveTo>
                <a:pt x="4553011" y="253965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6972468" y="2053516"/>
        <a:ext cx="228004" cy="228004"/>
      </dsp:txXfrm>
    </dsp:sp>
    <dsp:sp modelId="{3B635DC3-0038-4540-9E44-D3CC9E5357AD}">
      <dsp:nvSpPr>
        <dsp:cNvPr id="0" name=""/>
        <dsp:cNvSpPr/>
      </dsp:nvSpPr>
      <dsp:spPr>
        <a:xfrm>
          <a:off x="9152143" y="2294501"/>
          <a:ext cx="210832" cy="1913226"/>
        </a:xfrm>
        <a:custGeom>
          <a:avLst/>
          <a:gdLst/>
          <a:ahLst/>
          <a:cxnLst/>
          <a:rect l="0" t="0" r="0" b="0"/>
          <a:pathLst>
            <a:path>
              <a:moveTo>
                <a:pt x="210832" y="0"/>
              </a:moveTo>
              <a:lnTo>
                <a:pt x="0" y="19132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09439" y="3202995"/>
        <a:ext cx="96240" cy="96240"/>
      </dsp:txXfrm>
    </dsp:sp>
    <dsp:sp modelId="{A8BD2B3A-ECAE-4C8A-8BD4-C9BFD2CA4AD0}">
      <dsp:nvSpPr>
        <dsp:cNvPr id="0" name=""/>
        <dsp:cNvSpPr/>
      </dsp:nvSpPr>
      <dsp:spPr>
        <a:xfrm>
          <a:off x="9362976" y="2294501"/>
          <a:ext cx="897617" cy="14638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8808" y="0"/>
              </a:lnTo>
              <a:lnTo>
                <a:pt x="448808" y="1463856"/>
              </a:lnTo>
              <a:lnTo>
                <a:pt x="897617" y="14638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768856" y="2983501"/>
        <a:ext cx="85857" cy="85857"/>
      </dsp:txXfrm>
    </dsp:sp>
    <dsp:sp modelId="{E6EFB587-AA39-4A21-BB24-3F3F9459B225}">
      <dsp:nvSpPr>
        <dsp:cNvPr id="0" name=""/>
        <dsp:cNvSpPr/>
      </dsp:nvSpPr>
      <dsp:spPr>
        <a:xfrm>
          <a:off x="9362976" y="2294501"/>
          <a:ext cx="1240903" cy="701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0451" y="0"/>
              </a:lnTo>
              <a:lnTo>
                <a:pt x="620451" y="701420"/>
              </a:lnTo>
              <a:lnTo>
                <a:pt x="1240903" y="7014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47792" y="2609576"/>
        <a:ext cx="71271" cy="71271"/>
      </dsp:txXfrm>
    </dsp:sp>
    <dsp:sp modelId="{A7A0AF6D-EDAC-4665-BBED-210781880FEF}">
      <dsp:nvSpPr>
        <dsp:cNvPr id="0" name=""/>
        <dsp:cNvSpPr/>
      </dsp:nvSpPr>
      <dsp:spPr>
        <a:xfrm>
          <a:off x="9362976" y="1751779"/>
          <a:ext cx="1249669" cy="542722"/>
        </a:xfrm>
        <a:custGeom>
          <a:avLst/>
          <a:gdLst/>
          <a:ahLst/>
          <a:cxnLst/>
          <a:rect l="0" t="0" r="0" b="0"/>
          <a:pathLst>
            <a:path>
              <a:moveTo>
                <a:pt x="0" y="542722"/>
              </a:moveTo>
              <a:lnTo>
                <a:pt x="624834" y="542722"/>
              </a:lnTo>
              <a:lnTo>
                <a:pt x="624834" y="0"/>
              </a:lnTo>
              <a:lnTo>
                <a:pt x="124966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53750" y="1989079"/>
        <a:ext cx="68121" cy="68121"/>
      </dsp:txXfrm>
    </dsp:sp>
    <dsp:sp modelId="{4D1FEEFB-CB11-4CB0-B2FD-3192DE33EAE6}">
      <dsp:nvSpPr>
        <dsp:cNvPr id="0" name=""/>
        <dsp:cNvSpPr/>
      </dsp:nvSpPr>
      <dsp:spPr>
        <a:xfrm>
          <a:off x="9362976" y="1109339"/>
          <a:ext cx="605636" cy="1185162"/>
        </a:xfrm>
        <a:custGeom>
          <a:avLst/>
          <a:gdLst/>
          <a:ahLst/>
          <a:cxnLst/>
          <a:rect l="0" t="0" r="0" b="0"/>
          <a:pathLst>
            <a:path>
              <a:moveTo>
                <a:pt x="0" y="1185162"/>
              </a:moveTo>
              <a:lnTo>
                <a:pt x="302818" y="1185162"/>
              </a:lnTo>
              <a:lnTo>
                <a:pt x="302818" y="0"/>
              </a:lnTo>
              <a:lnTo>
                <a:pt x="60563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632520" y="1668647"/>
        <a:ext cx="66547" cy="66547"/>
      </dsp:txXfrm>
    </dsp:sp>
    <dsp:sp modelId="{8ABD610A-EF64-4E38-8F02-E966ECA93A8E}">
      <dsp:nvSpPr>
        <dsp:cNvPr id="0" name=""/>
        <dsp:cNvSpPr/>
      </dsp:nvSpPr>
      <dsp:spPr>
        <a:xfrm>
          <a:off x="9182047" y="741660"/>
          <a:ext cx="180928" cy="1552841"/>
        </a:xfrm>
        <a:custGeom>
          <a:avLst/>
          <a:gdLst/>
          <a:ahLst/>
          <a:cxnLst/>
          <a:rect l="0" t="0" r="0" b="0"/>
          <a:pathLst>
            <a:path>
              <a:moveTo>
                <a:pt x="180928" y="1552841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33428" y="1478997"/>
        <a:ext cx="78167" cy="78167"/>
      </dsp:txXfrm>
    </dsp:sp>
    <dsp:sp modelId="{6B20CEA6-C518-4B19-99F3-392297A05F7C}">
      <dsp:nvSpPr>
        <dsp:cNvPr id="0" name=""/>
        <dsp:cNvSpPr/>
      </dsp:nvSpPr>
      <dsp:spPr>
        <a:xfrm>
          <a:off x="5074334" y="1296113"/>
          <a:ext cx="4288642" cy="998387"/>
        </a:xfrm>
        <a:custGeom>
          <a:avLst/>
          <a:gdLst/>
          <a:ahLst/>
          <a:cxnLst/>
          <a:rect l="0" t="0" r="0" b="0"/>
          <a:pathLst>
            <a:path>
              <a:moveTo>
                <a:pt x="4288642" y="998387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08572" y="1685224"/>
        <a:ext cx="220166" cy="220166"/>
      </dsp:txXfrm>
    </dsp:sp>
    <dsp:sp modelId="{652ABBA9-BC8C-48E9-9439-EB6C401DA93C}">
      <dsp:nvSpPr>
        <dsp:cNvPr id="0" name=""/>
        <dsp:cNvSpPr/>
      </dsp:nvSpPr>
      <dsp:spPr>
        <a:xfrm>
          <a:off x="8178927" y="1874732"/>
          <a:ext cx="1528558" cy="8395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5400" kern="1200" dirty="0"/>
            <a:t>LINE</a:t>
          </a:r>
          <a:endParaRPr lang="zh-TW" altLang="en-US" sz="5400" kern="1200" dirty="0"/>
        </a:p>
      </dsp:txBody>
      <dsp:txXfrm>
        <a:off x="8178927" y="1874732"/>
        <a:ext cx="1528558" cy="839539"/>
      </dsp:txXfrm>
    </dsp:sp>
    <dsp:sp modelId="{CD40AA49-ED2A-4210-AEA8-6CB8507708A1}">
      <dsp:nvSpPr>
        <dsp:cNvPr id="0" name=""/>
        <dsp:cNvSpPr/>
      </dsp:nvSpPr>
      <dsp:spPr>
        <a:xfrm>
          <a:off x="5074334" y="1095767"/>
          <a:ext cx="972493" cy="400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itouch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74334" y="1095767"/>
        <a:ext cx="972493" cy="400693"/>
      </dsp:txXfrm>
    </dsp:sp>
    <dsp:sp modelId="{8A4D5161-F980-4FEA-8933-1B4B3BF2CC77}">
      <dsp:nvSpPr>
        <dsp:cNvPr id="0" name=""/>
        <dsp:cNvSpPr/>
      </dsp:nvSpPr>
      <dsp:spPr>
        <a:xfrm>
          <a:off x="9182047" y="587707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82047" y="587707"/>
        <a:ext cx="1009931" cy="307905"/>
      </dsp:txXfrm>
    </dsp:sp>
    <dsp:sp modelId="{01E58ADD-71B8-4A6A-830D-CCA301E8595F}">
      <dsp:nvSpPr>
        <dsp:cNvPr id="0" name=""/>
        <dsp:cNvSpPr/>
      </dsp:nvSpPr>
      <dsp:spPr>
        <a:xfrm>
          <a:off x="9968612" y="95538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968612" y="955386"/>
        <a:ext cx="1009931" cy="307905"/>
      </dsp:txXfrm>
    </dsp:sp>
    <dsp:sp modelId="{840D144C-E4E3-4081-ABB6-A1DC47268FFE}">
      <dsp:nvSpPr>
        <dsp:cNvPr id="0" name=""/>
        <dsp:cNvSpPr/>
      </dsp:nvSpPr>
      <dsp:spPr>
        <a:xfrm>
          <a:off x="10612645" y="159782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12645" y="1597826"/>
        <a:ext cx="1009931" cy="307905"/>
      </dsp:txXfrm>
    </dsp:sp>
    <dsp:sp modelId="{8E98618C-9E51-4959-B1C6-42E7051B351E}">
      <dsp:nvSpPr>
        <dsp:cNvPr id="0" name=""/>
        <dsp:cNvSpPr/>
      </dsp:nvSpPr>
      <dsp:spPr>
        <a:xfrm>
          <a:off x="10603879" y="2841969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03879" y="2841969"/>
        <a:ext cx="1009931" cy="307905"/>
      </dsp:txXfrm>
    </dsp:sp>
    <dsp:sp modelId="{1410AD1E-04D1-4924-940E-F2E1412FCD77}">
      <dsp:nvSpPr>
        <dsp:cNvPr id="0" name=""/>
        <dsp:cNvSpPr/>
      </dsp:nvSpPr>
      <dsp:spPr>
        <a:xfrm>
          <a:off x="10260593" y="360440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260593" y="3604405"/>
        <a:ext cx="1009931" cy="307905"/>
      </dsp:txXfrm>
    </dsp:sp>
    <dsp:sp modelId="{8B89A6FE-FF62-474A-A083-395F3C952CEE}">
      <dsp:nvSpPr>
        <dsp:cNvPr id="0" name=""/>
        <dsp:cNvSpPr/>
      </dsp:nvSpPr>
      <dsp:spPr>
        <a:xfrm>
          <a:off x="9152143" y="405377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52143" y="4053775"/>
        <a:ext cx="1009931" cy="307905"/>
      </dsp:txXfrm>
    </dsp:sp>
    <dsp:sp modelId="{A347E9AB-773C-47F7-A94C-77CDA4F03579}">
      <dsp:nvSpPr>
        <dsp:cNvPr id="0" name=""/>
        <dsp:cNvSpPr/>
      </dsp:nvSpPr>
      <dsp:spPr>
        <a:xfrm>
          <a:off x="4809964" y="1755751"/>
          <a:ext cx="1269705" cy="5695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Exchange student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809964" y="1755751"/>
        <a:ext cx="1269705" cy="569570"/>
      </dsp:txXfrm>
    </dsp:sp>
    <dsp:sp modelId="{C536E3A4-CC7F-44B6-A4C4-B20FD66D7EA7}">
      <dsp:nvSpPr>
        <dsp:cNvPr id="0" name=""/>
        <dsp:cNvSpPr/>
      </dsp:nvSpPr>
      <dsp:spPr>
        <a:xfrm>
          <a:off x="4901928" y="2449124"/>
          <a:ext cx="1481215" cy="4176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Scholarship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901928" y="2449124"/>
        <a:ext cx="1481215" cy="417652"/>
      </dsp:txXfrm>
    </dsp:sp>
    <dsp:sp modelId="{18C41DFC-B7B1-46B5-8051-F6D3E8CCAC0A}">
      <dsp:nvSpPr>
        <dsp:cNvPr id="0" name=""/>
        <dsp:cNvSpPr/>
      </dsp:nvSpPr>
      <dsp:spPr>
        <a:xfrm>
          <a:off x="5054387" y="3064813"/>
          <a:ext cx="747207" cy="4553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Exam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54387" y="3064813"/>
        <a:ext cx="747207" cy="455361"/>
      </dsp:txXfrm>
    </dsp:sp>
    <dsp:sp modelId="{37C7FC5C-E1E7-4C49-9756-BEAEDBB7C0B5}">
      <dsp:nvSpPr>
        <dsp:cNvPr id="0" name=""/>
        <dsp:cNvSpPr/>
      </dsp:nvSpPr>
      <dsp:spPr>
        <a:xfrm>
          <a:off x="5182588" y="3896094"/>
          <a:ext cx="973250" cy="4892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CYCU ICE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182588" y="3896094"/>
        <a:ext cx="973250" cy="48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7193-9FBC-44F5-8C5F-961DF10BD1F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A0958-8093-4677-B24F-6148C870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239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7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22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3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465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7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868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91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66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86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36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81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33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109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5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68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04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3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3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mongolab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github.com/mongolab/mongodb-driver-examples/blob/master/python/pymongo_simple_example.p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ongodb.com/manual/core/retryable-writes/#enabling-retryable-writes" TargetMode="External"/><Relationship Id="rId5" Type="http://schemas.openxmlformats.org/officeDocument/2006/relationships/hyperlink" Target="https://ithelp.ithome.com.tw/articles/10191408" TargetMode="External"/><Relationship Id="rId10" Type="http://schemas.openxmlformats.org/officeDocument/2006/relationships/hyperlink" Target="https://github.com/line/line-bot-sdk-python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devcenter.heroku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itouch.cycu.edu.tw/active_system/query_data/student/ssgogo.j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loud.google.com/dialogflow/docs/quick/api?hl=zh-tw" TargetMode="External"/><Relationship Id="rId5" Type="http://schemas.openxmlformats.org/officeDocument/2006/relationships/hyperlink" Target="https://cloud.google.com/dialogflow/docs" TargetMode="Externa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4963BDF-84BB-4871-A20E-F54B70E3B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406E676-E724-4FEE-967F-A443EB129C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6B1BFA6-062A-0F4A-AD99-4923EBC79151}"/>
              </a:ext>
            </a:extLst>
          </p:cNvPr>
          <p:cNvSpPr txBox="1"/>
          <p:nvPr/>
        </p:nvSpPr>
        <p:spPr>
          <a:xfrm>
            <a:off x="2518317" y="2345030"/>
            <a:ext cx="7155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中原大學即時資訊助手</a:t>
            </a:r>
            <a:endParaRPr kumimoji="1"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93E40B-A03B-AD44-A03B-2277F59E9481}"/>
              </a:ext>
            </a:extLst>
          </p:cNvPr>
          <p:cNvSpPr txBox="1"/>
          <p:nvPr/>
        </p:nvSpPr>
        <p:spPr>
          <a:xfrm>
            <a:off x="1451683" y="4721810"/>
            <a:ext cx="979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10627110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王昱凱、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10627211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林佑任、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10627217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張哲睿</a:t>
            </a:r>
          </a:p>
        </p:txBody>
      </p:sp>
    </p:spTree>
    <p:extLst>
      <p:ext uri="{BB962C8B-B14F-4D97-AF65-F5344CB8AC3E}">
        <p14:creationId xmlns:p14="http://schemas.microsoft.com/office/powerpoint/2010/main" val="169625422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34374"/>
            <a:ext cx="2803784" cy="1938992"/>
            <a:chOff x="-1463587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背景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13692"/>
            <a:ext cx="9581947" cy="168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關於相關系統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Assistant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5493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mg.zi.org.tw/kocpc/2018/10/1540281063-81aca5baf142a72069d925e494da8d1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r="180" b="5871"/>
          <a:stretch/>
        </p:blipFill>
        <p:spPr bwMode="auto">
          <a:xfrm>
            <a:off x="2715487" y="215069"/>
            <a:ext cx="7397132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46608"/>
      </p:ext>
    </p:extLst>
  </p:cSld>
  <p:clrMapOvr>
    <a:masterClrMapping/>
  </p:clrMapOvr>
  <p:transition spd="slow" advClick="0" advTm="300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7-d695ae5038137ba3b614cacdcc21046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2" r="499" b="6000"/>
          <a:stretch/>
        </p:blipFill>
        <p:spPr bwMode="auto">
          <a:xfrm>
            <a:off x="2483140" y="0"/>
            <a:ext cx="7373380" cy="651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97804"/>
      </p:ext>
    </p:extLst>
  </p:cSld>
  <p:clrMapOvr>
    <a:masterClrMapping/>
  </p:clrMapOvr>
  <p:transition spd="slow" advClick="0" advTm="300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3-2d0c9b4af4256ea15aa9132f700c6d6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180" b="5870"/>
          <a:stretch/>
        </p:blipFill>
        <p:spPr bwMode="auto">
          <a:xfrm>
            <a:off x="2483138" y="0"/>
            <a:ext cx="7397132" cy="657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49560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g.zi.org.tw/kocpc/2018/10/1540282370-fabb695752ed8bd7f2e7f3cb4f46cd0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3" r="184" b="13246"/>
          <a:stretch/>
        </p:blipFill>
        <p:spPr bwMode="auto">
          <a:xfrm>
            <a:off x="-1" y="-1"/>
            <a:ext cx="12161377" cy="64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043664"/>
      </p:ext>
    </p:extLst>
  </p:cSld>
  <p:clrMapOvr>
    <a:masterClrMapping/>
  </p:clrMapOvr>
  <p:transition spd="slow" advClick="0" advTm="3000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641268" y="427512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優點</a:t>
            </a:r>
            <a:endParaRPr lang="en-US" altLang="zh-TW" sz="32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辨識使用者意圖準確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能執行大部分請求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聊天、查詢、導航、備忘、多國語翻譯、啟動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並做出要求事項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介面簡潔、各式資訊都經過整理、對於使用者閱讀友善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時常自動紀錄一些小資訊，進行個人化資訊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定期通勤路線資訊、上次的車輛停放位置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41267" y="3963996"/>
            <a:ext cx="114082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需透過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en-US" altLang="zh-TW" sz="2800" b="1" dirty="0">
                <a:ea typeface="標楷體" panose="03000509000000000000" pitchFamily="65" charset="-120"/>
              </a:rPr>
              <a:t>Hey</a:t>
            </a:r>
            <a:r>
              <a:rPr lang="zh-TW" altLang="en-US" sz="2800" b="1" dirty="0">
                <a:ea typeface="標楷體" panose="03000509000000000000" pitchFamily="65" charset="-120"/>
              </a:rPr>
              <a:t> </a:t>
            </a:r>
            <a:r>
              <a:rPr lang="en-US" altLang="zh-TW" sz="2800" b="1" dirty="0">
                <a:ea typeface="標楷體" panose="03000509000000000000" pitchFamily="65" charset="-120"/>
              </a:rPr>
              <a:t>Google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來觸發對話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無法提供私人主題資訊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sz="2800" dirty="0">
                <a:ea typeface="標楷體" panose="03000509000000000000" pitchFamily="65" charset="-120"/>
              </a:rPr>
              <a:t>non-general information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en-US" altLang="zh-TW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e.g. 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學校行事曆資訊、校園最新消息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4804636"/>
      </p:ext>
    </p:extLst>
  </p:cSld>
  <p:clrMapOvr>
    <a:masterClrMapping/>
  </p:clrMapOvr>
  <p:transition spd="slow" advClick="0" advTm="3000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531944"/>
            <a:ext cx="2886911" cy="1015663"/>
            <a:chOff x="-1463587" y="294332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94332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目標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1959726"/>
            <a:ext cx="95819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我們無法做出像 </a:t>
            </a:r>
            <a:r>
              <a:rPr kumimoji="1" lang="en-US" altLang="zh-TW" sz="2400" dirty="0">
                <a:ea typeface="標楷體" panose="03000509000000000000" pitchFamily="65" charset="-120"/>
              </a:rPr>
              <a:t>Google Assistant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kumimoji="1" lang="en-US" altLang="zh-TW" sz="2400" dirty="0">
                <a:ea typeface="標楷體" panose="03000509000000000000" pitchFamily="65" charset="-120"/>
              </a:rPr>
              <a:t>Siri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等，這類全能型助手；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然而，學校即是社會之縮影。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將資訊範圍鎖定於校園之內，讓學生們能輕鬆獲取實用資訊，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為本次專題目標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2571361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76726"/>
              </p:ext>
            </p:extLst>
          </p:nvPr>
        </p:nvGraphicFramePr>
        <p:xfrm>
          <a:off x="-2745663" y="1611002"/>
          <a:ext cx="13267201" cy="495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1"/>
          <p:cNvSpPr txBox="1">
            <a:spLocks/>
          </p:cNvSpPr>
          <p:nvPr/>
        </p:nvSpPr>
        <p:spPr>
          <a:xfrm>
            <a:off x="891089" y="606037"/>
            <a:ext cx="8596668" cy="1320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整合與分析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示意圖 非實際架構圖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263058"/>
      </p:ext>
    </p:extLst>
  </p:cSld>
  <p:clrMapOvr>
    <a:masterClrMapping/>
  </p:clrMapOvr>
  <p:transition spd="slow" advClick="0" advTm="3000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706436" y="3022825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TW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60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10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76087"/>
            <a:ext cx="2376272" cy="1938992"/>
            <a:chOff x="-1463587" y="225977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25977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資料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F28B79B-A133-4E45-A3F6-6CEC5A71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06" y="1547607"/>
            <a:ext cx="7825675" cy="43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2115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70A0E66-F383-4933-BA92-5B5C3839D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4483"/>
            <a:ext cx="4941709" cy="6887444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500508" y="1636215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509652" y="3182198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801254" y="1294841"/>
            <a:ext cx="800219" cy="1598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目</a:t>
            </a: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錄</a:t>
            </a: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3580859" y="2534276"/>
            <a:ext cx="246221" cy="12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</a:p>
        </p:txBody>
      </p:sp>
      <p:sp>
        <p:nvSpPr>
          <p:cNvPr id="25" name="文本框 15"/>
          <p:cNvSpPr txBox="1">
            <a:spLocks noChangeArrowheads="1"/>
          </p:cNvSpPr>
          <p:nvPr/>
        </p:nvSpPr>
        <p:spPr bwMode="auto">
          <a:xfrm>
            <a:off x="6318858" y="1129086"/>
            <a:ext cx="3467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40" name="文本框 18"/>
          <p:cNvSpPr txBox="1">
            <a:spLocks noChangeArrowheads="1"/>
          </p:cNvSpPr>
          <p:nvPr/>
        </p:nvSpPr>
        <p:spPr bwMode="auto">
          <a:xfrm>
            <a:off x="5318881" y="2727902"/>
            <a:ext cx="8384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02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42" name="文本框 14"/>
          <p:cNvSpPr txBox="1">
            <a:spLocks noChangeArrowheads="1"/>
          </p:cNvSpPr>
          <p:nvPr/>
        </p:nvSpPr>
        <p:spPr bwMode="auto">
          <a:xfrm>
            <a:off x="5176231" y="1188144"/>
            <a:ext cx="112377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01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90CDC7BB-53FE-4271-985A-8D7E494F5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4014" y="2755218"/>
            <a:ext cx="3731191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buNone/>
            </a:pPr>
            <a:r>
              <a:rPr lang="zh-TW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" name="直接连接符 36">
            <a:extLst>
              <a:ext uri="{FF2B5EF4-FFF2-40B4-BE49-F238E27FC236}">
                <a16:creationId xmlns:a16="http://schemas.microsoft.com/office/drawing/2014/main" id="{AB6D3334-2954-8740-8C5E-5004BC4CDC3E}"/>
              </a:ext>
            </a:extLst>
          </p:cNvPr>
          <p:cNvCxnSpPr/>
          <p:nvPr/>
        </p:nvCxnSpPr>
        <p:spPr>
          <a:xfrm>
            <a:off x="5501246" y="4823714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0">
            <a:extLst>
              <a:ext uri="{FF2B5EF4-FFF2-40B4-BE49-F238E27FC236}">
                <a16:creationId xmlns:a16="http://schemas.microsoft.com/office/drawing/2014/main" id="{047A3712-90D9-0C4B-888D-68B5A9219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7254" y="4387506"/>
            <a:ext cx="11237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03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29" name="文本框 15">
            <a:extLst>
              <a:ext uri="{FF2B5EF4-FFF2-40B4-BE49-F238E27FC236}">
                <a16:creationId xmlns:a16="http://schemas.microsoft.com/office/drawing/2014/main" id="{3FA01595-3947-E148-BA2D-7808DDA1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858" y="4325950"/>
            <a:ext cx="49417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4359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253096" y="398709"/>
            <a:ext cx="2091264" cy="1938992"/>
            <a:chOff x="-1463588" y="24289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4289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146629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D4BF9B-865F-4431-B893-A3DDABF2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400" y="1134589"/>
            <a:ext cx="8424653" cy="57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04220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4789" y="387954"/>
            <a:ext cx="2150641" cy="1938992"/>
            <a:chOff x="-1463588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823823" y="1547607"/>
            <a:ext cx="10699423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b="1" dirty="0">
                <a:ea typeface="HanziPen SC" panose="03000300000000000000" pitchFamily="66" charset="-122"/>
              </a:rPr>
              <a:t> Server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屬於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BackEnd</a:t>
            </a:r>
            <a:r>
              <a:rPr kumimoji="1" lang="zh-TW" altLang="en-US" sz="2400" dirty="0">
                <a:ea typeface="標楷體" panose="03000509000000000000" pitchFamily="65" charset="-120"/>
              </a:rPr>
              <a:t>架構，為整個系統的核心，連接著所有其他功能。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Heroku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Paas</a:t>
            </a:r>
            <a:r>
              <a:rPr kumimoji="1" lang="zh-TW" altLang="en-US" sz="2400" dirty="0">
                <a:ea typeface="標楷體" panose="03000509000000000000" pitchFamily="65" charset="-120"/>
              </a:rPr>
              <a:t>平台，用於放置且運作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Python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實作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且另外實作許多</a:t>
            </a:r>
            <a:r>
              <a:rPr kumimoji="1" lang="en-US" altLang="zh-TW" sz="2400" dirty="0">
                <a:ea typeface="HanziPen SC" panose="03000300000000000000" pitchFamily="66" charset="-122"/>
              </a:rPr>
              <a:t>Function</a:t>
            </a:r>
            <a:r>
              <a:rPr kumimoji="1" lang="zh-TW" altLang="en-US" sz="2400" dirty="0">
                <a:ea typeface="標楷體" panose="03000509000000000000" pitchFamily="65" charset="-120"/>
              </a:rPr>
              <a:t>，串連其它工具。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DialogFlow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語意分析工具，分析使用者輸入，取得其意圖。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MongoDB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資料庫系統，儲存爬蟲資料、使用者相關資訊。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dirty="0"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68436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8567" y="482178"/>
            <a:ext cx="1987149" cy="1015663"/>
            <a:chOff x="-1698739" y="252556"/>
            <a:chExt cx="3433383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98739" y="252556"/>
              <a:ext cx="343338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工具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2297129" y="3964340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CD89E7C-806B-4A38-90F5-0066F8052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2" y="1959726"/>
            <a:ext cx="1853345" cy="123149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A3F8EC0-4927-4929-BADE-6F78A050E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906" y="3040570"/>
            <a:ext cx="2706298" cy="17982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C974E29-36A6-47E4-917F-9AC14DA44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4019" y="3331816"/>
            <a:ext cx="2271887" cy="15170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288147-07CF-435E-97DE-880E012B0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29" y="3862165"/>
            <a:ext cx="2706298" cy="17982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40D9821-056D-4DC8-8BF3-F1DEDAC317E6}"/>
              </a:ext>
            </a:extLst>
          </p:cNvPr>
          <p:cNvSpPr txBox="1"/>
          <p:nvPr/>
        </p:nvSpPr>
        <p:spPr>
          <a:xfrm>
            <a:off x="847091" y="2405151"/>
            <a:ext cx="1475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GitHub</a:t>
            </a:r>
            <a:endParaRPr lang="zh-TW" alt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D9DB2D2-9513-44B9-81F6-D026B4EB9C8E}"/>
              </a:ext>
            </a:extLst>
          </p:cNvPr>
          <p:cNvSpPr txBox="1"/>
          <p:nvPr/>
        </p:nvSpPr>
        <p:spPr>
          <a:xfrm>
            <a:off x="2518808" y="3954605"/>
            <a:ext cx="143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ea typeface="HanziPen SC" panose="03000300000000000000"/>
              </a:rPr>
              <a:t>Heroku</a:t>
            </a:r>
            <a:endParaRPr lang="zh-TW" altLang="en-US" sz="3200" b="1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932C431-9F78-49F7-A4A2-445E5CF20BB7}"/>
              </a:ext>
            </a:extLst>
          </p:cNvPr>
          <p:cNvSpPr txBox="1"/>
          <p:nvPr/>
        </p:nvSpPr>
        <p:spPr>
          <a:xfrm>
            <a:off x="5173759" y="2134123"/>
            <a:ext cx="173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MongoDB</a:t>
            </a:r>
            <a:endParaRPr lang="zh-TW" altLang="en-US" sz="2800" b="1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AC066B0-7E0A-40BD-9C54-A7D6EF6B6A81}"/>
              </a:ext>
            </a:extLst>
          </p:cNvPr>
          <p:cNvSpPr txBox="1"/>
          <p:nvPr/>
        </p:nvSpPr>
        <p:spPr>
          <a:xfrm>
            <a:off x="8925014" y="1108097"/>
            <a:ext cx="1497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Python</a:t>
            </a:r>
            <a:endParaRPr lang="zh-TW" altLang="en-US" sz="2800" b="1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8EB1B27-96EB-41CA-A8A6-E1F6CEAA8E09}"/>
              </a:ext>
            </a:extLst>
          </p:cNvPr>
          <p:cNvSpPr txBox="1"/>
          <p:nvPr/>
        </p:nvSpPr>
        <p:spPr>
          <a:xfrm>
            <a:off x="9386230" y="3874417"/>
            <a:ext cx="210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LineBotSDK</a:t>
            </a:r>
            <a:endParaRPr lang="zh-TW" altLang="en-US" sz="2800" b="1" dirty="0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98E69E2A-3B30-4427-8FD7-7CB4555001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7848" y="482200"/>
            <a:ext cx="2225031" cy="1477526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6C734A22-2ACC-4578-9235-A2C84DE3BF54}"/>
              </a:ext>
            </a:extLst>
          </p:cNvPr>
          <p:cNvSpPr txBox="1"/>
          <p:nvPr/>
        </p:nvSpPr>
        <p:spPr>
          <a:xfrm>
            <a:off x="5592785" y="4683896"/>
            <a:ext cx="2330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Dialogflow</a:t>
            </a:r>
            <a:endParaRPr lang="zh-TW" altLang="en-US" sz="2800" b="1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175EF41-876F-4673-8CFD-88B693385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97" y="1369707"/>
            <a:ext cx="2689406" cy="17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65808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3070738" y="3022825"/>
            <a:ext cx="60505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73037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05026" y="393820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305026" y="2287021"/>
            <a:ext cx="9581947" cy="293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DataBase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網路資料爬蟲。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一問一答。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5733946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42420" y="388424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F72983-2A16-4902-B7D5-AABA94EED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489" y="65978"/>
            <a:ext cx="6092139" cy="60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84991"/>
      </p:ext>
    </p:extLst>
  </p:cSld>
  <p:clrMapOvr>
    <a:masterClrMapping/>
  </p:clrMapOvr>
  <p:transition spd="slow">
    <p:randomBar dir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86230" y="1547607"/>
            <a:ext cx="9581947" cy="3674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正在進行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處理使用者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input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並正確判斷其意思。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對進出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的資料進行前後的處理，需要時取出相關資料。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爬取所需資料，存放到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4007524"/>
      </p:ext>
    </p:extLst>
  </p:cSld>
  <p:clrMapOvr>
    <a:masterClrMapping/>
  </p:clrMapOvr>
  <p:transition spd="slow">
    <p:randomBar dir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34583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68216" y="1547607"/>
            <a:ext cx="9810065" cy="441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未來進行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優化程式介面與實作其它功能，且正確連接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佑任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讓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資料能夠呈現更多元的使用方式，優化資料間的串流，方便取得使用者所需資訊（昱凱）。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整理所爬取的資料並整理，實作其他功能（哲睿）。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5808503"/>
      </p:ext>
    </p:extLst>
  </p:cSld>
  <p:clrMapOvr>
    <a:masterClrMapping/>
  </p:clrMapOvr>
  <p:transition spd="slow">
    <p:randomBar dir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460928"/>
            <a:ext cx="2103140" cy="1938992"/>
            <a:chOff x="-1463587" y="244121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44121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展望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4878C67-03D4-4090-8ED8-F959252CD6EB}"/>
              </a:ext>
            </a:extLst>
          </p:cNvPr>
          <p:cNvSpPr txBox="1"/>
          <p:nvPr/>
        </p:nvSpPr>
        <p:spPr>
          <a:xfrm>
            <a:off x="2137902" y="1682257"/>
            <a:ext cx="91561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把爬蟲資料放入整個系統中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目前沒有放入真正的資料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提供更多可查詢的資訊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不只是研究所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第三周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記錄更多關於使用者的輸入的資料來做整理與額外設計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對使用者的常問的問題實作推薦系統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第五周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思考其他功能並實做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第六周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實作圖形化介面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有按鈕有選項可以點選的那種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第七周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做出連續問答的系統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不再是一句一句的回應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第八周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結束收尾，優化程式與系統，推廣給他人使用</a:t>
            </a:r>
          </a:p>
        </p:txBody>
      </p:sp>
    </p:spTree>
    <p:extLst>
      <p:ext uri="{BB962C8B-B14F-4D97-AF65-F5344CB8AC3E}">
        <p14:creationId xmlns:p14="http://schemas.microsoft.com/office/powerpoint/2010/main" val="1742241622"/>
      </p:ext>
    </p:extLst>
  </p:cSld>
  <p:clrMapOvr>
    <a:masterClrMapping/>
  </p:clrMapOvr>
  <p:transition spd="slow">
    <p:randomBar dir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53629" y="1547607"/>
            <a:ext cx="11523474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Python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  <a:r>
              <a:rPr lang="zh-TW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的互動</a:t>
            </a:r>
          </a:p>
          <a:p>
            <a:r>
              <a:rPr lang="en-US" altLang="zh-TW" sz="1400" u="sng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https://ithelp.ithome.com.tw/articles/10191408</a:t>
            </a:r>
            <a:endParaRPr lang="en-US" altLang="zh-TW" sz="14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https://docs.mongodb.com/manual/core/retryable-writes/#enabling-retryable-writes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python example – GitHub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https://github.com/mongolab/mongodb-driver-examples/blob/master/python/pymongo_simple_example.py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mLab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MongoDB 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- 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https://devcenter.heroku.com/articles/mongolab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</a:p>
          <a:p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9"/>
              </a:rPr>
              <a:t>https://devcenter.heroku.com/</a:t>
            </a:r>
            <a:endParaRPr lang="en-US" altLang="zh-TW" sz="1400" dirty="0"/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連接教學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10"/>
              </a:rPr>
              <a:t>https://github.com/line/line-bot-sdk-python</a:t>
            </a:r>
            <a:endParaRPr lang="en-US" altLang="zh-TW" sz="1400" dirty="0"/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185066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592407" y="3019646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27575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40460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27738" y="1547607"/>
            <a:ext cx="1152347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5"/>
              </a:rPr>
              <a:t>https://cloud.google.com/dialogflow/docs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DialogflowAPI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6"/>
              </a:rPr>
              <a:t>https://cloud.google.com/dialogflow/docs/quick/api?hl=zh-tw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中原大學獎學金資料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7"/>
              </a:rPr>
              <a:t>https://itouch.cycu.edu.tw/active_system/query_data/student/ssgogo.jsp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5378136"/>
      </p:ext>
    </p:extLst>
  </p:cSld>
  <p:clrMapOvr>
    <a:masterClrMapping/>
  </p:clrMapOvr>
  <p:transition spd="slow">
    <p:randomBar dir="vert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4B90C-8F07-416B-B585-C4BD8CBB14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74215" y="3564136"/>
            <a:ext cx="954557" cy="8941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C95710-3801-43DF-BE3B-9C46028A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7F216F-00C9-4B37-AEB9-9F59BEEBFC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22DB4597-4BD9-4802-8425-F33C1667E1AB}"/>
              </a:ext>
            </a:extLst>
          </p:cNvPr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448BEF-72E3-435B-ADBB-5FF37986C3BF}"/>
              </a:ext>
            </a:extLst>
          </p:cNvPr>
          <p:cNvSpPr/>
          <p:nvPr/>
        </p:nvSpPr>
        <p:spPr>
          <a:xfrm rot="16200000">
            <a:off x="5326558" y="1713505"/>
            <a:ext cx="1538883" cy="3878429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Thank </a:t>
            </a:r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you</a:t>
            </a:r>
            <a:r>
              <a:rPr lang="zh-CN" alt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711AE4-BFF6-4203-93DA-5F1A72A2E55A}"/>
              </a:ext>
            </a:extLst>
          </p:cNvPr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A3D37016-B094-4AE6-9C8A-79119B88AF24}"/>
              </a:ext>
            </a:extLst>
          </p:cNvPr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5BC8C20-62B0-4CE2-8D65-3FCCC555E288}"/>
              </a:ext>
            </a:extLst>
          </p:cNvPr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4788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269394" cy="1015663"/>
            <a:chOff x="1228053" y="17681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2121538" y="991370"/>
              <a:ext cx="2134074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1228053" y="17681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動機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54420" y="2581695"/>
            <a:ext cx="54168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受不符合人類習慣使用的網頁資訊所苦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必須進行資訊呈現改革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47E393D-6C62-47D8-9AA6-F6D075783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3712"/>
            <a:ext cx="12192000" cy="537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746543"/>
      </p:ext>
    </p:extLst>
  </p:cSld>
  <p:clrMapOvr>
    <a:masterClrMapping/>
  </p:clrMapOvr>
  <p:transition spd="slow" advClick="0" advTm="300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51" y="0"/>
            <a:ext cx="687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5969"/>
      </p:ext>
    </p:extLst>
  </p:cSld>
  <p:clrMapOvr>
    <a:masterClrMapping/>
  </p:clrMapOvr>
  <p:transition spd="slow" advClick="0" advTm="3000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139"/>
            <a:ext cx="12192000" cy="597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5214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64" y="0"/>
            <a:ext cx="576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9079"/>
      </p:ext>
    </p:extLst>
  </p:cSld>
  <p:clrMapOvr>
    <a:masterClrMapping/>
  </p:clrMapOvr>
  <p:transition spd="slow" advClick="0" advTm="3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16" y="0"/>
            <a:ext cx="9247194" cy="686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66239"/>
      </p:ext>
    </p:extLst>
  </p:cSld>
  <p:clrMapOvr>
    <a:masterClrMapping/>
  </p:clrMapOvr>
  <p:transition spd="slow" advClick="0" advTm="300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汇报清新总结PPT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782</Words>
  <Application>Microsoft Office PowerPoint</Application>
  <PresentationFormat>寬螢幕</PresentationFormat>
  <Paragraphs>159</Paragraphs>
  <Slides>31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40" baseType="lpstr">
      <vt:lpstr>HanziPen SC</vt:lpstr>
      <vt:lpstr>微軟正黑體</vt:lpstr>
      <vt:lpstr>標楷體</vt:lpstr>
      <vt:lpstr>Arial</vt:lpstr>
      <vt:lpstr>Calibri</vt:lpstr>
      <vt:lpstr>Calibri Light</vt:lpstr>
      <vt:lpstr>Century Gothic</vt:lpstr>
      <vt:lpstr>Gabriola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佑任 林</cp:lastModifiedBy>
  <cp:revision>179</cp:revision>
  <dcterms:created xsi:type="dcterms:W3CDTF">2016-09-11T10:28:00Z</dcterms:created>
  <dcterms:modified xsi:type="dcterms:W3CDTF">2020-07-06T16:52:12Z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